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5143500" cx="9144000"/>
  <p:notesSz cx="6858000" cy="9144000"/>
  <p:embeddedFontLst>
    <p:embeddedFont>
      <p:font typeface="Lato"/>
      <p:regular r:id="rId48"/>
      <p:bold r:id="rId49"/>
      <p:italic r:id="rId50"/>
      <p:boldItalic r:id="rId51"/>
    </p:embeddedFont>
    <p:embeddedFont>
      <p:font typeface="Arial Black"/>
      <p:regular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53" roundtripDataSignature="AMtx7mjSdSELlDhLWGv7xpwNGUxVebbmz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ato-regular.fntdata"/><Relationship Id="rId47" Type="http://schemas.openxmlformats.org/officeDocument/2006/relationships/slide" Target="slides/slide42.xml"/><Relationship Id="rId49" Type="http://schemas.openxmlformats.org/officeDocument/2006/relationships/font" Target="fonts/Lato-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ato-boldItalic.fntdata"/><Relationship Id="rId50" Type="http://schemas.openxmlformats.org/officeDocument/2006/relationships/font" Target="fonts/Lato-italic.fntdata"/><Relationship Id="rId53" Type="http://customschemas.google.com/relationships/presentationmetadata" Target="metadata"/><Relationship Id="rId52" Type="http://schemas.openxmlformats.org/officeDocument/2006/relationships/font" Target="fonts/ArialBlack-regular.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1: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1" name="Google Shape;7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3: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8" name="Google Shape;7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 name="Google Shape;92;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93" name="Google Shape;93;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 name="Google Shape;10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104" name="Google Shape;104;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2" name="Google Shape;122;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123" name="Google Shape;123;p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9: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3" name="Google Shape;13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1:notes"/>
          <p:cNvSpPr txBox="1"/>
          <p:nvPr>
            <p:ph idx="1" type="body"/>
          </p:nvPr>
        </p:nvSpPr>
        <p:spPr>
          <a:xfrm>
            <a:off x="685800" y="4400550"/>
            <a:ext cx="5486400" cy="360045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2:notes"/>
          <p:cNvSpPr txBox="1"/>
          <p:nvPr>
            <p:ph idx="1" type="body"/>
          </p:nvPr>
        </p:nvSpPr>
        <p:spPr>
          <a:xfrm>
            <a:off x="685800" y="4400550"/>
            <a:ext cx="5486400" cy="360045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2" name="Google Shape;16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3:notes"/>
          <p:cNvSpPr txBox="1"/>
          <p:nvPr>
            <p:ph idx="1" type="body"/>
          </p:nvPr>
        </p:nvSpPr>
        <p:spPr>
          <a:xfrm>
            <a:off x="685800" y="4400550"/>
            <a:ext cx="5486400" cy="360045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9" name="Google Shape;17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4: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5:notes"/>
          <p:cNvSpPr txBox="1"/>
          <p:nvPr>
            <p:ph idx="1" type="body"/>
          </p:nvPr>
        </p:nvSpPr>
        <p:spPr>
          <a:xfrm>
            <a:off x="685800" y="4400550"/>
            <a:ext cx="5486400" cy="360045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5" name="Google Shape;20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216" name="Google Shape;216;p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7" name="Google Shape;227;p1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228" name="Google Shape;228;p1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0" name="Google Shape;24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5" name="Google Shape;25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7" name="Google Shape;267;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9" name="Google Shape;279;p2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280" name="Google Shape;280;p2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2" name="Google Shape;292;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
        <p:nvSpPr>
          <p:cNvPr id="293" name="Google Shape;293;p22: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3" name="Google Shape;423;p2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424" name="Google Shape;424;p2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0" name="Google Shape;440;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441" name="Google Shape;441;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1" name="Google Shape;461;p2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462" name="Google Shape;462;p2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9" name="Google Shape;479;p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480" name="Google Shape;480;p2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2" name="Google Shape;502;p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503" name="Google Shape;503;p2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0" name="Google Shape;520;p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521" name="Google Shape;521;p2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9" name="Google Shape;539;p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540" name="Google Shape;540;p2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7" name="Google Shape;557;p3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558" name="Google Shape;558;p3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0" name="Google Shape;570;p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571" name="Google Shape;571;p3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0" name="Google Shape;580;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581" name="Google Shape;581;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7" name="Google Shape;597;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598" name="Google Shape;598;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0" name="Google Shape;610;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611" name="Google Shape;611;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3" name="Google Shape;623;p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624" name="Google Shape;624;p3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4" name="Shape 634"/>
        <p:cNvGrpSpPr/>
        <p:nvPr/>
      </p:nvGrpSpPr>
      <p:grpSpPr>
        <a:xfrm>
          <a:off x="0" y="0"/>
          <a:ext cx="0" cy="0"/>
          <a:chOff x="0" y="0"/>
          <a:chExt cx="0" cy="0"/>
        </a:xfrm>
      </p:grpSpPr>
      <p:sp>
        <p:nvSpPr>
          <p:cNvPr id="635" name="Google Shape;63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6" name="Google Shape;636;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637" name="Google Shape;637;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646" name="Google Shape;646;p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660" name="Google Shape;660;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674" name="Google Shape;674;p3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8" name="Google Shape;688;p4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689" name="Google Shape;689;p4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0" name="Google Shape;700;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701" name="Google Shape;701;p4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714" name="Google Shape;714;p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4" name="Google Shape;724;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725" name="Google Shape;725;p4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3" name="Shape 743"/>
        <p:cNvGrpSpPr/>
        <p:nvPr/>
      </p:nvGrpSpPr>
      <p:grpSpPr>
        <a:xfrm>
          <a:off x="0" y="0"/>
          <a:ext cx="0" cy="0"/>
          <a:chOff x="0" y="0"/>
          <a:chExt cx="0" cy="0"/>
        </a:xfrm>
      </p:grpSpPr>
      <p:sp>
        <p:nvSpPr>
          <p:cNvPr id="744" name="Google Shape;744;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5" name="Google Shape;745;p4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746" name="Google Shape;746;p4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5" name="Shape 755"/>
        <p:cNvGrpSpPr/>
        <p:nvPr/>
      </p:nvGrpSpPr>
      <p:grpSpPr>
        <a:xfrm>
          <a:off x="0" y="0"/>
          <a:ext cx="0" cy="0"/>
          <a:chOff x="0" y="0"/>
          <a:chExt cx="0" cy="0"/>
        </a:xfrm>
      </p:grpSpPr>
      <p:sp>
        <p:nvSpPr>
          <p:cNvPr id="756" name="Google Shape;756;p45: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57" name="Google Shape;757;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5" name="Shape 765"/>
        <p:cNvGrpSpPr/>
        <p:nvPr/>
      </p:nvGrpSpPr>
      <p:grpSpPr>
        <a:xfrm>
          <a:off x="0" y="0"/>
          <a:ext cx="0" cy="0"/>
          <a:chOff x="0" y="0"/>
          <a:chExt cx="0" cy="0"/>
        </a:xfrm>
      </p:grpSpPr>
      <p:sp>
        <p:nvSpPr>
          <p:cNvPr id="766" name="Google Shape;766;p50: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67" name="Google Shape;767;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53"/>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3" name="Google Shape;13;p53"/>
          <p:cNvSpPr txBox="1"/>
          <p:nvPr>
            <p:ph idx="1" type="subTitle"/>
          </p:nvPr>
        </p:nvSpPr>
        <p:spPr>
          <a:xfrm>
            <a:off x="1143000" y="2701528"/>
            <a:ext cx="6858000" cy="1241821"/>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14" name="Google Shape;14;p53"/>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5" name="Google Shape;15;p53"/>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6" name="Google Shape;16;p53"/>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54"/>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9" name="Google Shape;19;p54"/>
          <p:cNvSpPr txBox="1"/>
          <p:nvPr>
            <p:ph idx="1" type="body"/>
          </p:nvPr>
        </p:nvSpPr>
        <p:spPr>
          <a:xfrm>
            <a:off x="628650" y="1369219"/>
            <a:ext cx="7886700" cy="3263504"/>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0" name="Google Shape;20;p54"/>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1" name="Google Shape;21;p54"/>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2" name="Google Shape;22;p54"/>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5"/>
          <p:cNvSpPr txBox="1"/>
          <p:nvPr>
            <p:ph type="title"/>
          </p:nvPr>
        </p:nvSpPr>
        <p:spPr>
          <a:xfrm>
            <a:off x="623888" y="1282304"/>
            <a:ext cx="7886700" cy="2139553"/>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5" name="Google Shape;25;p55"/>
          <p:cNvSpPr txBox="1"/>
          <p:nvPr>
            <p:ph idx="1" type="body"/>
          </p:nvPr>
        </p:nvSpPr>
        <p:spPr>
          <a:xfrm>
            <a:off x="623888" y="3442097"/>
            <a:ext cx="7886700" cy="112514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rgbClr val="888888"/>
              </a:buClr>
              <a:buSzPts val="1800"/>
              <a:buNone/>
              <a:defRPr sz="1800">
                <a:solidFill>
                  <a:srgbClr val="888888"/>
                </a:solidFill>
              </a:defRPr>
            </a:lvl1pPr>
            <a:lvl2pPr indent="-228600" lvl="1" marL="914400" algn="l">
              <a:lnSpc>
                <a:spcPct val="90000"/>
              </a:lnSpc>
              <a:spcBef>
                <a:spcPts val="400"/>
              </a:spcBef>
              <a:spcAft>
                <a:spcPts val="0"/>
              </a:spcAft>
              <a:buClr>
                <a:srgbClr val="888888"/>
              </a:buClr>
              <a:buSzPts val="1500"/>
              <a:buNone/>
              <a:defRPr sz="1500">
                <a:solidFill>
                  <a:srgbClr val="888888"/>
                </a:solidFill>
              </a:defRPr>
            </a:lvl2pPr>
            <a:lvl3pPr indent="-228600" lvl="2" marL="1371600" algn="l">
              <a:lnSpc>
                <a:spcPct val="90000"/>
              </a:lnSpc>
              <a:spcBef>
                <a:spcPts val="400"/>
              </a:spcBef>
              <a:spcAft>
                <a:spcPts val="0"/>
              </a:spcAft>
              <a:buClr>
                <a:srgbClr val="888888"/>
              </a:buClr>
              <a:buSzPts val="1400"/>
              <a:buNone/>
              <a:defRPr sz="1400">
                <a:solidFill>
                  <a:srgbClr val="888888"/>
                </a:solidFill>
              </a:defRPr>
            </a:lvl3pPr>
            <a:lvl4pPr indent="-228600" lvl="3" marL="1828800" algn="l">
              <a:lnSpc>
                <a:spcPct val="90000"/>
              </a:lnSpc>
              <a:spcBef>
                <a:spcPts val="400"/>
              </a:spcBef>
              <a:spcAft>
                <a:spcPts val="0"/>
              </a:spcAft>
              <a:buClr>
                <a:srgbClr val="888888"/>
              </a:buClr>
              <a:buSzPts val="1200"/>
              <a:buNone/>
              <a:defRPr sz="1200">
                <a:solidFill>
                  <a:srgbClr val="888888"/>
                </a:solidFill>
              </a:defRPr>
            </a:lvl4pPr>
            <a:lvl5pPr indent="-228600" lvl="4" marL="2286000" algn="l">
              <a:lnSpc>
                <a:spcPct val="90000"/>
              </a:lnSpc>
              <a:spcBef>
                <a:spcPts val="400"/>
              </a:spcBef>
              <a:spcAft>
                <a:spcPts val="0"/>
              </a:spcAft>
              <a:buClr>
                <a:srgbClr val="888888"/>
              </a:buClr>
              <a:buSzPts val="1200"/>
              <a:buNone/>
              <a:defRPr sz="1200">
                <a:solidFill>
                  <a:srgbClr val="888888"/>
                </a:solidFill>
              </a:defRPr>
            </a:lvl5pPr>
            <a:lvl6pPr indent="-228600" lvl="5" marL="2743200" algn="l">
              <a:lnSpc>
                <a:spcPct val="90000"/>
              </a:lnSpc>
              <a:spcBef>
                <a:spcPts val="400"/>
              </a:spcBef>
              <a:spcAft>
                <a:spcPts val="0"/>
              </a:spcAft>
              <a:buClr>
                <a:srgbClr val="888888"/>
              </a:buClr>
              <a:buSzPts val="1200"/>
              <a:buNone/>
              <a:defRPr sz="1200">
                <a:solidFill>
                  <a:srgbClr val="888888"/>
                </a:solidFill>
              </a:defRPr>
            </a:lvl6pPr>
            <a:lvl7pPr indent="-228600" lvl="6" marL="3200400" algn="l">
              <a:lnSpc>
                <a:spcPct val="90000"/>
              </a:lnSpc>
              <a:spcBef>
                <a:spcPts val="400"/>
              </a:spcBef>
              <a:spcAft>
                <a:spcPts val="0"/>
              </a:spcAft>
              <a:buClr>
                <a:srgbClr val="888888"/>
              </a:buClr>
              <a:buSzPts val="1200"/>
              <a:buNone/>
              <a:defRPr sz="1200">
                <a:solidFill>
                  <a:srgbClr val="888888"/>
                </a:solidFill>
              </a:defRPr>
            </a:lvl7pPr>
            <a:lvl8pPr indent="-228600" lvl="7" marL="3657600" algn="l">
              <a:lnSpc>
                <a:spcPct val="90000"/>
              </a:lnSpc>
              <a:spcBef>
                <a:spcPts val="400"/>
              </a:spcBef>
              <a:spcAft>
                <a:spcPts val="0"/>
              </a:spcAft>
              <a:buClr>
                <a:srgbClr val="888888"/>
              </a:buClr>
              <a:buSzPts val="1200"/>
              <a:buNone/>
              <a:defRPr sz="1200">
                <a:solidFill>
                  <a:srgbClr val="888888"/>
                </a:solidFill>
              </a:defRPr>
            </a:lvl8pPr>
            <a:lvl9pPr indent="-228600" lvl="8" marL="4114800" algn="l">
              <a:lnSpc>
                <a:spcPct val="90000"/>
              </a:lnSpc>
              <a:spcBef>
                <a:spcPts val="400"/>
              </a:spcBef>
              <a:spcAft>
                <a:spcPts val="0"/>
              </a:spcAft>
              <a:buClr>
                <a:srgbClr val="888888"/>
              </a:buClr>
              <a:buSzPts val="1200"/>
              <a:buNone/>
              <a:defRPr sz="1200">
                <a:solidFill>
                  <a:srgbClr val="888888"/>
                </a:solidFill>
              </a:defRPr>
            </a:lvl9pPr>
          </a:lstStyle>
          <a:p/>
        </p:txBody>
      </p:sp>
      <p:sp>
        <p:nvSpPr>
          <p:cNvPr id="26" name="Google Shape;26;p55"/>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7" name="Google Shape;27;p55"/>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8" name="Google Shape;28;p55"/>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9" name="Shape 29"/>
        <p:cNvGrpSpPr/>
        <p:nvPr/>
      </p:nvGrpSpPr>
      <p:grpSpPr>
        <a:xfrm>
          <a:off x="0" y="0"/>
          <a:ext cx="0" cy="0"/>
          <a:chOff x="0" y="0"/>
          <a:chExt cx="0" cy="0"/>
        </a:xfrm>
      </p:grpSpPr>
      <p:sp>
        <p:nvSpPr>
          <p:cNvPr id="30" name="Google Shape;30;p56"/>
          <p:cNvSpPr txBox="1"/>
          <p:nvPr>
            <p:ph type="title"/>
          </p:nvPr>
        </p:nvSpPr>
        <p:spPr>
          <a:xfrm>
            <a:off x="629841"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1" name="Google Shape;31;p56"/>
          <p:cNvSpPr txBox="1"/>
          <p:nvPr>
            <p:ph idx="1" type="body"/>
          </p:nvPr>
        </p:nvSpPr>
        <p:spPr>
          <a:xfrm>
            <a:off x="629841" y="1260872"/>
            <a:ext cx="3868340"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32" name="Google Shape;32;p56"/>
          <p:cNvSpPr txBox="1"/>
          <p:nvPr>
            <p:ph idx="2" type="body"/>
          </p:nvPr>
        </p:nvSpPr>
        <p:spPr>
          <a:xfrm>
            <a:off x="629841" y="1878806"/>
            <a:ext cx="3868340" cy="276344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3" name="Google Shape;33;p56"/>
          <p:cNvSpPr txBox="1"/>
          <p:nvPr>
            <p:ph idx="3" type="body"/>
          </p:nvPr>
        </p:nvSpPr>
        <p:spPr>
          <a:xfrm>
            <a:off x="4629150" y="1260872"/>
            <a:ext cx="3887391"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34" name="Google Shape;34;p56"/>
          <p:cNvSpPr txBox="1"/>
          <p:nvPr>
            <p:ph idx="4" type="body"/>
          </p:nvPr>
        </p:nvSpPr>
        <p:spPr>
          <a:xfrm>
            <a:off x="4629150" y="1878806"/>
            <a:ext cx="3887391" cy="276344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6"/>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6" name="Google Shape;36;p56"/>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7" name="Google Shape;37;p56"/>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8" name="Shape 38"/>
        <p:cNvGrpSpPr/>
        <p:nvPr/>
      </p:nvGrpSpPr>
      <p:grpSpPr>
        <a:xfrm>
          <a:off x="0" y="0"/>
          <a:ext cx="0" cy="0"/>
          <a:chOff x="0" y="0"/>
          <a:chExt cx="0" cy="0"/>
        </a:xfrm>
      </p:grpSpPr>
      <p:sp>
        <p:nvSpPr>
          <p:cNvPr id="39" name="Google Shape;39;p57"/>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40" name="Google Shape;40;p57"/>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41" name="Google Shape;41;p57"/>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42" name="Google Shape;42;p57"/>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3" name="Shape 43"/>
        <p:cNvGrpSpPr/>
        <p:nvPr/>
      </p:nvGrpSpPr>
      <p:grpSpPr>
        <a:xfrm>
          <a:off x="0" y="0"/>
          <a:ext cx="0" cy="0"/>
          <a:chOff x="0" y="0"/>
          <a:chExt cx="0" cy="0"/>
        </a:xfrm>
      </p:grpSpPr>
      <p:sp>
        <p:nvSpPr>
          <p:cNvPr id="44" name="Google Shape;44;p58"/>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45" name="Google Shape;45;p58"/>
          <p:cNvSpPr txBox="1"/>
          <p:nvPr>
            <p:ph idx="1" type="body"/>
          </p:nvPr>
        </p:nvSpPr>
        <p:spPr>
          <a:xfrm>
            <a:off x="3887391" y="740569"/>
            <a:ext cx="4629150" cy="3655219"/>
          </a:xfrm>
          <a:prstGeom prst="rect">
            <a:avLst/>
          </a:prstGeom>
          <a:noFill/>
          <a:ln>
            <a:noFill/>
          </a:ln>
        </p:spPr>
        <p:txBody>
          <a:bodyPr anchorCtr="0" anchor="t" bIns="34275" lIns="68575" spcFirstLastPara="1" rIns="68575" wrap="square" tIns="34275">
            <a:normAutofit/>
          </a:bodyPr>
          <a:lstStyle>
            <a:lvl1pPr indent="-381000" lvl="0" marL="457200" algn="l">
              <a:lnSpc>
                <a:spcPct val="90000"/>
              </a:lnSpc>
              <a:spcBef>
                <a:spcPts val="800"/>
              </a:spcBef>
              <a:spcAft>
                <a:spcPts val="0"/>
              </a:spcAft>
              <a:buClr>
                <a:schemeClr val="dk1"/>
              </a:buClr>
              <a:buSzPts val="2400"/>
              <a:buChar char="•"/>
              <a:defRPr sz="2400"/>
            </a:lvl1pPr>
            <a:lvl2pPr indent="-361950" lvl="1" marL="914400" algn="l">
              <a:lnSpc>
                <a:spcPct val="90000"/>
              </a:lnSpc>
              <a:spcBef>
                <a:spcPts val="400"/>
              </a:spcBef>
              <a:spcAft>
                <a:spcPts val="0"/>
              </a:spcAft>
              <a:buClr>
                <a:schemeClr val="dk1"/>
              </a:buClr>
              <a:buSzPts val="2100"/>
              <a:buChar char="•"/>
              <a:defRPr sz="2100"/>
            </a:lvl2pPr>
            <a:lvl3pPr indent="-342900" lvl="2" marL="1371600" algn="l">
              <a:lnSpc>
                <a:spcPct val="90000"/>
              </a:lnSpc>
              <a:spcBef>
                <a:spcPts val="400"/>
              </a:spcBef>
              <a:spcAft>
                <a:spcPts val="0"/>
              </a:spcAft>
              <a:buClr>
                <a:schemeClr val="dk1"/>
              </a:buClr>
              <a:buSzPts val="1800"/>
              <a:buChar char="•"/>
              <a:defRPr sz="1800"/>
            </a:lvl3pPr>
            <a:lvl4pPr indent="-323850" lvl="3" marL="1828800" algn="l">
              <a:lnSpc>
                <a:spcPct val="90000"/>
              </a:lnSpc>
              <a:spcBef>
                <a:spcPts val="400"/>
              </a:spcBef>
              <a:spcAft>
                <a:spcPts val="0"/>
              </a:spcAft>
              <a:buClr>
                <a:schemeClr val="dk1"/>
              </a:buClr>
              <a:buSzPts val="1500"/>
              <a:buChar char="•"/>
              <a:defRPr sz="1500"/>
            </a:lvl4pPr>
            <a:lvl5pPr indent="-323850" lvl="4" marL="2286000" algn="l">
              <a:lnSpc>
                <a:spcPct val="90000"/>
              </a:lnSpc>
              <a:spcBef>
                <a:spcPts val="400"/>
              </a:spcBef>
              <a:spcAft>
                <a:spcPts val="0"/>
              </a:spcAft>
              <a:buClr>
                <a:schemeClr val="dk1"/>
              </a:buClr>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46" name="Google Shape;46;p58"/>
          <p:cNvSpPr txBox="1"/>
          <p:nvPr>
            <p:ph idx="2"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47" name="Google Shape;47;p58"/>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48" name="Google Shape;48;p58"/>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49" name="Google Shape;49;p58"/>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0" name="Shape 50"/>
        <p:cNvGrpSpPr/>
        <p:nvPr/>
      </p:nvGrpSpPr>
      <p:grpSpPr>
        <a:xfrm>
          <a:off x="0" y="0"/>
          <a:ext cx="0" cy="0"/>
          <a:chOff x="0" y="0"/>
          <a:chExt cx="0" cy="0"/>
        </a:xfrm>
      </p:grpSpPr>
      <p:sp>
        <p:nvSpPr>
          <p:cNvPr id="51" name="Google Shape;51;p59"/>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2" name="Google Shape;52;p59"/>
          <p:cNvSpPr/>
          <p:nvPr>
            <p:ph idx="2" type="pic"/>
          </p:nvPr>
        </p:nvSpPr>
        <p:spPr>
          <a:xfrm>
            <a:off x="3887391" y="740569"/>
            <a:ext cx="4629150" cy="3655219"/>
          </a:xfrm>
          <a:prstGeom prst="rect">
            <a:avLst/>
          </a:prstGeom>
          <a:noFill/>
          <a:ln>
            <a:noFill/>
          </a:ln>
        </p:spPr>
      </p:sp>
      <p:sp>
        <p:nvSpPr>
          <p:cNvPr id="53" name="Google Shape;53;p59"/>
          <p:cNvSpPr txBox="1"/>
          <p:nvPr>
            <p:ph idx="1"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54" name="Google Shape;54;p59"/>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5" name="Google Shape;55;p59"/>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6" name="Google Shape;56;p59"/>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7" name="Shape 57"/>
        <p:cNvGrpSpPr/>
        <p:nvPr/>
      </p:nvGrpSpPr>
      <p:grpSpPr>
        <a:xfrm>
          <a:off x="0" y="0"/>
          <a:ext cx="0" cy="0"/>
          <a:chOff x="0" y="0"/>
          <a:chExt cx="0" cy="0"/>
        </a:xfrm>
      </p:grpSpPr>
      <p:sp>
        <p:nvSpPr>
          <p:cNvPr id="58" name="Google Shape;58;p60"/>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9" name="Google Shape;59;p60"/>
          <p:cNvSpPr txBox="1"/>
          <p:nvPr>
            <p:ph idx="1" type="body"/>
          </p:nvPr>
        </p:nvSpPr>
        <p:spPr>
          <a:xfrm rot="5400000">
            <a:off x="2940248" y="-942379"/>
            <a:ext cx="3263504" cy="78867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60" name="Google Shape;60;p60"/>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1" name="Google Shape;61;p60"/>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2" name="Google Shape;62;p60"/>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63" name="Shape 63"/>
        <p:cNvGrpSpPr/>
        <p:nvPr/>
      </p:nvGrpSpPr>
      <p:grpSpPr>
        <a:xfrm>
          <a:off x="0" y="0"/>
          <a:ext cx="0" cy="0"/>
          <a:chOff x="0" y="0"/>
          <a:chExt cx="0" cy="0"/>
        </a:xfrm>
      </p:grpSpPr>
      <p:sp>
        <p:nvSpPr>
          <p:cNvPr id="64" name="Google Shape;64;p61"/>
          <p:cNvSpPr txBox="1"/>
          <p:nvPr>
            <p:ph type="title"/>
          </p:nvPr>
        </p:nvSpPr>
        <p:spPr>
          <a:xfrm rot="5400000">
            <a:off x="5350073" y="1467445"/>
            <a:ext cx="4358879" cy="1971675"/>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5" name="Google Shape;65;p61"/>
          <p:cNvSpPr txBox="1"/>
          <p:nvPr>
            <p:ph idx="1" type="body"/>
          </p:nvPr>
        </p:nvSpPr>
        <p:spPr>
          <a:xfrm rot="5400000">
            <a:off x="1349573" y="-447080"/>
            <a:ext cx="4358879" cy="5800725"/>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66" name="Google Shape;66;p61"/>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7" name="Google Shape;67;p61"/>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8" name="Google Shape;68;p61"/>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52"/>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9pPr>
          </a:lstStyle>
          <a:p/>
        </p:txBody>
      </p:sp>
      <p:sp>
        <p:nvSpPr>
          <p:cNvPr id="7" name="Google Shape;7;p52"/>
          <p:cNvSpPr txBox="1"/>
          <p:nvPr>
            <p:ph idx="1" type="body"/>
          </p:nvPr>
        </p:nvSpPr>
        <p:spPr>
          <a:xfrm>
            <a:off x="628650" y="1369219"/>
            <a:ext cx="7886700" cy="3263504"/>
          </a:xfrm>
          <a:prstGeom prst="rect">
            <a:avLst/>
          </a:prstGeom>
          <a:noFill/>
          <a:ln>
            <a:noFill/>
          </a:ln>
        </p:spPr>
        <p:txBody>
          <a:bodyPr anchorCtr="0" anchor="t" bIns="34275" lIns="68575" spcFirstLastPara="1" rIns="68575" wrap="square" tIns="34275">
            <a:norm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8" name="Google Shape;8;p52"/>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1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9pPr>
          </a:lstStyle>
          <a:p/>
        </p:txBody>
      </p:sp>
      <p:sp>
        <p:nvSpPr>
          <p:cNvPr id="9" name="Google Shape;9;p52"/>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1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9pPr>
          </a:lstStyle>
          <a:p/>
        </p:txBody>
      </p:sp>
      <p:sp>
        <p:nvSpPr>
          <p:cNvPr id="10" name="Google Shape;10;p52"/>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18.png"/><Relationship Id="rId7"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9.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3.png"/><Relationship Id="rId4" Type="http://schemas.openxmlformats.org/officeDocument/2006/relationships/image" Target="../media/image10.png"/><Relationship Id="rId11" Type="http://schemas.openxmlformats.org/officeDocument/2006/relationships/image" Target="../media/image22.png"/><Relationship Id="rId10" Type="http://schemas.openxmlformats.org/officeDocument/2006/relationships/image" Target="../media/image5.png"/><Relationship Id="rId9" Type="http://schemas.openxmlformats.org/officeDocument/2006/relationships/image" Target="../media/image4.png"/><Relationship Id="rId5" Type="http://schemas.openxmlformats.org/officeDocument/2006/relationships/image" Target="../media/image8.png"/><Relationship Id="rId6" Type="http://schemas.openxmlformats.org/officeDocument/2006/relationships/image" Target="../media/image1.png"/><Relationship Id="rId7" Type="http://schemas.openxmlformats.org/officeDocument/2006/relationships/image" Target="../media/image2.png"/><Relationship Id="rId8"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6.png"/><Relationship Id="rId5" Type="http://schemas.openxmlformats.org/officeDocument/2006/relationships/image" Target="../media/image5.png"/><Relationship Id="rId6"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4.jp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3.png"/><Relationship Id="rId7"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20.png"/><Relationship Id="rId5" Type="http://schemas.openxmlformats.org/officeDocument/2006/relationships/image" Target="../media/image5.png"/><Relationship Id="rId6" Type="http://schemas.openxmlformats.org/officeDocument/2006/relationships/image" Target="../media/image13.png"/><Relationship Id="rId7" Type="http://schemas.openxmlformats.org/officeDocument/2006/relationships/image" Target="../media/image17.png"/><Relationship Id="rId8" Type="http://schemas.openxmlformats.org/officeDocument/2006/relationships/image" Target="../media/image4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3.png"/><Relationship Id="rId4" Type="http://schemas.openxmlformats.org/officeDocument/2006/relationships/image" Target="../media/image10.png"/><Relationship Id="rId10" Type="http://schemas.openxmlformats.org/officeDocument/2006/relationships/image" Target="../media/image16.jpg"/><Relationship Id="rId9" Type="http://schemas.openxmlformats.org/officeDocument/2006/relationships/image" Target="../media/image27.jp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34.png"/><Relationship Id="rId8" Type="http://schemas.openxmlformats.org/officeDocument/2006/relationships/image" Target="../media/image1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1.png"/><Relationship Id="rId4" Type="http://schemas.openxmlformats.org/officeDocument/2006/relationships/image" Target="../media/image10.png"/><Relationship Id="rId9" Type="http://schemas.openxmlformats.org/officeDocument/2006/relationships/image" Target="../media/image13.png"/><Relationship Id="rId5" Type="http://schemas.openxmlformats.org/officeDocument/2006/relationships/image" Target="../media/image41.png"/><Relationship Id="rId6" Type="http://schemas.openxmlformats.org/officeDocument/2006/relationships/image" Target="../media/image29.jpg"/><Relationship Id="rId7" Type="http://schemas.openxmlformats.org/officeDocument/2006/relationships/image" Target="../media/image35.png"/><Relationship Id="rId8"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1.jp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5.png"/><Relationship Id="rId7"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8.jp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5.png"/><Relationship Id="rId7"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5.png"/><Relationship Id="rId4" Type="http://schemas.openxmlformats.org/officeDocument/2006/relationships/image" Target="../media/image10.png"/><Relationship Id="rId5" Type="http://schemas.openxmlformats.org/officeDocument/2006/relationships/image" Target="../media/image13.png"/><Relationship Id="rId6"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43.jpg"/><Relationship Id="rId4" Type="http://schemas.openxmlformats.org/officeDocument/2006/relationships/image" Target="../media/image10.png"/><Relationship Id="rId5" Type="http://schemas.openxmlformats.org/officeDocument/2006/relationships/image" Target="../media/image13.png"/><Relationship Id="rId6" Type="http://schemas.openxmlformats.org/officeDocument/2006/relationships/image" Target="../media/image40.png"/><Relationship Id="rId7"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3.png"/><Relationship Id="rId4" Type="http://schemas.openxmlformats.org/officeDocument/2006/relationships/image" Target="../media/image30.jpg"/><Relationship Id="rId5" Type="http://schemas.openxmlformats.org/officeDocument/2006/relationships/image" Target="../media/image10.png"/><Relationship Id="rId6" Type="http://schemas.openxmlformats.org/officeDocument/2006/relationships/image" Target="../media/image33.png"/><Relationship Id="rId7" Type="http://schemas.openxmlformats.org/officeDocument/2006/relationships/image" Target="../media/image48.png"/><Relationship Id="rId8"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32.jpg"/><Relationship Id="rId5" Type="http://schemas.openxmlformats.org/officeDocument/2006/relationships/image" Target="../media/image26.jpg"/><Relationship Id="rId6" Type="http://schemas.openxmlformats.org/officeDocument/2006/relationships/image" Target="../media/image44.jpg"/><Relationship Id="rId7" Type="http://schemas.openxmlformats.org/officeDocument/2006/relationships/image" Target="../media/image5.png"/><Relationship Id="rId8"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7.jpg"/><Relationship Id="rId4" Type="http://schemas.openxmlformats.org/officeDocument/2006/relationships/image" Target="../media/image10.png"/><Relationship Id="rId5" Type="http://schemas.openxmlformats.org/officeDocument/2006/relationships/image" Target="../media/image13.png"/><Relationship Id="rId6" Type="http://schemas.openxmlformats.org/officeDocument/2006/relationships/image" Target="../media/image46.jpg"/><Relationship Id="rId7" Type="http://schemas.openxmlformats.org/officeDocument/2006/relationships/image" Target="../media/image5.png"/><Relationship Id="rId8" Type="http://schemas.openxmlformats.org/officeDocument/2006/relationships/image" Target="../media/image37.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6.jpg"/><Relationship Id="rId4" Type="http://schemas.openxmlformats.org/officeDocument/2006/relationships/image" Target="../media/image10.png"/><Relationship Id="rId5" Type="http://schemas.openxmlformats.org/officeDocument/2006/relationships/image" Target="../media/image13.png"/><Relationship Id="rId6" Type="http://schemas.openxmlformats.org/officeDocument/2006/relationships/image" Target="../media/image40.png"/><Relationship Id="rId7"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49.jpg"/><Relationship Id="rId5"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7.jpg"/><Relationship Id="rId4" Type="http://schemas.openxmlformats.org/officeDocument/2006/relationships/image" Target="../media/image10.png"/><Relationship Id="rId5" Type="http://schemas.openxmlformats.org/officeDocument/2006/relationships/image" Target="../media/image51.png"/><Relationship Id="rId6" Type="http://schemas.openxmlformats.org/officeDocument/2006/relationships/image" Target="../media/image15.png"/><Relationship Id="rId7"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8.jpg"/><Relationship Id="rId4" Type="http://schemas.openxmlformats.org/officeDocument/2006/relationships/image" Target="../media/image51.png"/><Relationship Id="rId5" Type="http://schemas.openxmlformats.org/officeDocument/2006/relationships/image" Target="../media/image10.png"/><Relationship Id="rId6" Type="http://schemas.openxmlformats.org/officeDocument/2006/relationships/image" Target="../media/image15.png"/><Relationship Id="rId7" Type="http://schemas.openxmlformats.org/officeDocument/2006/relationships/image" Target="../media/image45.png"/><Relationship Id="rId8"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63.jpg"/><Relationship Id="rId4" Type="http://schemas.openxmlformats.org/officeDocument/2006/relationships/image" Target="../media/image53.png"/><Relationship Id="rId5" Type="http://schemas.openxmlformats.org/officeDocument/2006/relationships/image" Target="../media/image10.png"/><Relationship Id="rId6" Type="http://schemas.openxmlformats.org/officeDocument/2006/relationships/image" Target="../media/image51.png"/><Relationship Id="rId7"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0.png"/><Relationship Id="rId4" Type="http://schemas.openxmlformats.org/officeDocument/2006/relationships/image" Target="../media/image50.jpg"/><Relationship Id="rId10" Type="http://schemas.openxmlformats.org/officeDocument/2006/relationships/image" Target="../media/image54.jpg"/><Relationship Id="rId9" Type="http://schemas.openxmlformats.org/officeDocument/2006/relationships/image" Target="../media/image58.jpg"/><Relationship Id="rId5" Type="http://schemas.openxmlformats.org/officeDocument/2006/relationships/image" Target="../media/image13.png"/><Relationship Id="rId6" Type="http://schemas.openxmlformats.org/officeDocument/2006/relationships/image" Target="../media/image51.png"/><Relationship Id="rId7" Type="http://schemas.openxmlformats.org/officeDocument/2006/relationships/image" Target="../media/image5.png"/><Relationship Id="rId8" Type="http://schemas.openxmlformats.org/officeDocument/2006/relationships/image" Target="../media/image6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70.jpg"/><Relationship Id="rId4" Type="http://schemas.openxmlformats.org/officeDocument/2006/relationships/image" Target="../media/image10.png"/><Relationship Id="rId5" Type="http://schemas.openxmlformats.org/officeDocument/2006/relationships/image" Target="../media/image45.png"/><Relationship Id="rId6" Type="http://schemas.openxmlformats.org/officeDocument/2006/relationships/image" Target="../media/image51.png"/><Relationship Id="rId7"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0.png"/><Relationship Id="rId4" Type="http://schemas.openxmlformats.org/officeDocument/2006/relationships/image" Target="../media/image82.png"/><Relationship Id="rId5" Type="http://schemas.openxmlformats.org/officeDocument/2006/relationships/image" Target="../media/image51.png"/><Relationship Id="rId6" Type="http://schemas.openxmlformats.org/officeDocument/2006/relationships/image" Target="../media/image5.png"/><Relationship Id="rId7" Type="http://schemas.openxmlformats.org/officeDocument/2006/relationships/image" Target="../media/image60.jpg"/><Relationship Id="rId8" Type="http://schemas.openxmlformats.org/officeDocument/2006/relationships/image" Target="../media/image6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66.jp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51.png"/><Relationship Id="rId7"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68.jp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40.png"/><Relationship Id="rId7"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61.jp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80.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75.png"/><Relationship Id="rId4" Type="http://schemas.openxmlformats.org/officeDocument/2006/relationships/image" Target="../media/image72.png"/><Relationship Id="rId5" Type="http://schemas.openxmlformats.org/officeDocument/2006/relationships/image" Target="../media/image56.png"/><Relationship Id="rId6" Type="http://schemas.openxmlformats.org/officeDocument/2006/relationships/image" Target="../media/image10.png"/><Relationship Id="rId7" Type="http://schemas.openxmlformats.org/officeDocument/2006/relationships/image" Target="../media/image5.png"/><Relationship Id="rId8" Type="http://schemas.openxmlformats.org/officeDocument/2006/relationships/image" Target="../media/image1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59.png"/><Relationship Id="rId4" Type="http://schemas.openxmlformats.org/officeDocument/2006/relationships/image" Target="../media/image10.png"/><Relationship Id="rId5" Type="http://schemas.openxmlformats.org/officeDocument/2006/relationships/image" Target="../media/image65.jpg"/><Relationship Id="rId6" Type="http://schemas.openxmlformats.org/officeDocument/2006/relationships/image" Target="../media/image5.png"/><Relationship Id="rId7" Type="http://schemas.openxmlformats.org/officeDocument/2006/relationships/image" Target="../media/image64.jpg"/><Relationship Id="rId8" Type="http://schemas.openxmlformats.org/officeDocument/2006/relationships/image" Target="../media/image1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71.jp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40.png"/><Relationship Id="rId7"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93.png"/><Relationship Id="rId5" Type="http://schemas.openxmlformats.org/officeDocument/2006/relationships/image" Target="../media/image5.png"/><Relationship Id="rId6" Type="http://schemas.openxmlformats.org/officeDocument/2006/relationships/image" Target="../media/image1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3.png"/><Relationship Id="rId4" Type="http://schemas.openxmlformats.org/officeDocument/2006/relationships/image" Target="../media/image10.png"/><Relationship Id="rId5" Type="http://schemas.openxmlformats.org/officeDocument/2006/relationships/image" Target="../media/image81.jpg"/><Relationship Id="rId6" Type="http://schemas.openxmlformats.org/officeDocument/2006/relationships/image" Target="../media/image74.jpg"/><Relationship Id="rId7" Type="http://schemas.openxmlformats.org/officeDocument/2006/relationships/image" Target="../media/image5.png"/><Relationship Id="rId8" Type="http://schemas.openxmlformats.org/officeDocument/2006/relationships/image" Target="../media/image8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3.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73.jpg"/><Relationship Id="rId7" Type="http://schemas.openxmlformats.org/officeDocument/2006/relationships/image" Target="../media/image87.jpg"/><Relationship Id="rId8" Type="http://schemas.openxmlformats.org/officeDocument/2006/relationships/image" Target="../media/image6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13.png"/><Relationship Id="rId5" Type="http://schemas.openxmlformats.org/officeDocument/2006/relationships/image" Target="../media/image5.png"/><Relationship Id="rId6" Type="http://schemas.openxmlformats.org/officeDocument/2006/relationships/image" Target="../media/image86.jpg"/><Relationship Id="rId7" Type="http://schemas.openxmlformats.org/officeDocument/2006/relationships/image" Target="../media/image84.jpg"/><Relationship Id="rId8" Type="http://schemas.openxmlformats.org/officeDocument/2006/relationships/image" Target="../media/image9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76.png"/><Relationship Id="rId4" Type="http://schemas.openxmlformats.org/officeDocument/2006/relationships/image" Target="../media/image10.png"/><Relationship Id="rId5" Type="http://schemas.openxmlformats.org/officeDocument/2006/relationships/image" Target="../media/image13.png"/><Relationship Id="rId6"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79.png"/><Relationship Id="rId4" Type="http://schemas.openxmlformats.org/officeDocument/2006/relationships/image" Target="../media/image13.png"/><Relationship Id="rId5" Type="http://schemas.openxmlformats.org/officeDocument/2006/relationships/image" Target="../media/image10.png"/><Relationship Id="rId6" Type="http://schemas.openxmlformats.org/officeDocument/2006/relationships/image" Target="../media/image85.jpg"/><Relationship Id="rId7"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77.png"/><Relationship Id="rId4" Type="http://schemas.openxmlformats.org/officeDocument/2006/relationships/image" Target="../media/image13.png"/><Relationship Id="rId5" Type="http://schemas.openxmlformats.org/officeDocument/2006/relationships/image" Target="../media/image89.jpg"/><Relationship Id="rId6"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10.png"/><Relationship Id="rId4" Type="http://schemas.openxmlformats.org/officeDocument/2006/relationships/image" Target="../media/image91.png"/><Relationship Id="rId5" Type="http://schemas.openxmlformats.org/officeDocument/2006/relationships/image" Target="../media/image5.png"/><Relationship Id="rId6" Type="http://schemas.openxmlformats.org/officeDocument/2006/relationships/image" Target="../media/image13.png"/><Relationship Id="rId7" Type="http://schemas.openxmlformats.org/officeDocument/2006/relationships/image" Target="../media/image9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92.jp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40.png"/><Relationship Id="rId7" Type="http://schemas.openxmlformats.org/officeDocument/2006/relationships/image" Target="../media/image1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10.png"/><Relationship Id="rId4" Type="http://schemas.openxmlformats.org/officeDocument/2006/relationships/image" Target="../media/image88.jp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1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2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pic>
        <p:nvPicPr>
          <p:cNvPr id="73" name="Google Shape;73;p1"/>
          <p:cNvPicPr preferRelativeResize="0"/>
          <p:nvPr/>
        </p:nvPicPr>
        <p:blipFill rotWithShape="1">
          <a:blip r:embed="rId3">
            <a:alphaModFix/>
          </a:blip>
          <a:srcRect b="0" l="0" r="0" t="0"/>
          <a:stretch/>
        </p:blipFill>
        <p:spPr>
          <a:xfrm>
            <a:off x="0" y="0"/>
            <a:ext cx="9143999" cy="5143500"/>
          </a:xfrm>
          <a:prstGeom prst="rect">
            <a:avLst/>
          </a:prstGeom>
          <a:noFill/>
          <a:ln>
            <a:noFill/>
          </a:ln>
        </p:spPr>
      </p:pic>
      <p:sp>
        <p:nvSpPr>
          <p:cNvPr id="74" name="Google Shape;74;p1"/>
          <p:cNvSpPr txBox="1"/>
          <p:nvPr/>
        </p:nvSpPr>
        <p:spPr>
          <a:xfrm>
            <a:off x="7692425" y="117427"/>
            <a:ext cx="1383600" cy="253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1" lang="en" sz="1050" u="none" cap="none" strike="noStrike">
                <a:solidFill>
                  <a:schemeClr val="dk1"/>
                </a:solidFill>
                <a:latin typeface="Arial"/>
                <a:ea typeface="Arial"/>
                <a:cs typeface="Arial"/>
                <a:sym typeface="Arial"/>
              </a:rPr>
              <a:t>Artist’s Perspective</a:t>
            </a:r>
            <a:endParaRPr b="0" i="0" sz="1400" u="none" cap="none" strike="noStrike">
              <a:solidFill>
                <a:schemeClr val="dk1"/>
              </a:solidFill>
              <a:latin typeface="Arial"/>
              <a:ea typeface="Arial"/>
              <a:cs typeface="Arial"/>
              <a:sym typeface="Arial"/>
            </a:endParaRPr>
          </a:p>
        </p:txBody>
      </p:sp>
      <p:sp>
        <p:nvSpPr>
          <p:cNvPr id="75" name="Google Shape;75;p1"/>
          <p:cNvSpPr txBox="1"/>
          <p:nvPr/>
        </p:nvSpPr>
        <p:spPr>
          <a:xfrm>
            <a:off x="138350" y="4686150"/>
            <a:ext cx="13593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1200"/>
              <a:buFont typeface="Arial"/>
              <a:buNone/>
            </a:pPr>
            <a:r>
              <a:rPr b="1" i="0" lang="en" sz="1200" u="none" cap="none" strike="noStrike">
                <a:solidFill>
                  <a:schemeClr val="lt1"/>
                </a:solidFill>
                <a:latin typeface="Arial"/>
                <a:ea typeface="Arial"/>
                <a:cs typeface="Arial"/>
                <a:sym typeface="Arial"/>
              </a:rPr>
              <a:t>LS NO. 0002210</a:t>
            </a:r>
            <a:endParaRPr b="1" i="0" sz="12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pic>
        <p:nvPicPr>
          <p:cNvPr id="80" name="Google Shape;80;p3" title="For Lira_May 2025 KV - ROPA 2 (1).png"/>
          <p:cNvPicPr preferRelativeResize="0"/>
          <p:nvPr/>
        </p:nvPicPr>
        <p:blipFill rotWithShape="1">
          <a:blip r:embed="rId3">
            <a:alphaModFix/>
          </a:blip>
          <a:srcRect b="0" l="0" r="0" t="0"/>
          <a:stretch/>
        </p:blipFill>
        <p:spPr>
          <a:xfrm flipH="1">
            <a:off x="0" y="6800"/>
            <a:ext cx="9144003" cy="5143501"/>
          </a:xfrm>
          <a:prstGeom prst="rect">
            <a:avLst/>
          </a:prstGeom>
          <a:noFill/>
          <a:ln>
            <a:noFill/>
          </a:ln>
        </p:spPr>
      </p:pic>
      <p:sp>
        <p:nvSpPr>
          <p:cNvPr id="81" name="Google Shape;81;p3"/>
          <p:cNvSpPr txBox="1"/>
          <p:nvPr/>
        </p:nvSpPr>
        <p:spPr>
          <a:xfrm>
            <a:off x="460218" y="1135200"/>
            <a:ext cx="4049700" cy="5619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FFFFFF"/>
              </a:buClr>
              <a:buSzPts val="1500"/>
              <a:buFont typeface="Calibri"/>
              <a:buNone/>
            </a:pPr>
            <a:r>
              <a:rPr b="0" i="0" lang="en" sz="1600" u="none" cap="none" strike="noStrike">
                <a:solidFill>
                  <a:schemeClr val="dk1"/>
                </a:solidFill>
                <a:latin typeface="Arial"/>
                <a:ea typeface="Arial"/>
                <a:cs typeface="Arial"/>
                <a:sym typeface="Arial"/>
              </a:rPr>
              <a:t>Discover a life filled with rewards with </a:t>
            </a:r>
            <a:r>
              <a:rPr b="1" i="0" lang="en" sz="1600" u="none" cap="none" strike="noStrike">
                <a:solidFill>
                  <a:schemeClr val="dk1"/>
                </a:solidFill>
                <a:latin typeface="Arial"/>
                <a:ea typeface="Arial"/>
                <a:cs typeface="Arial"/>
                <a:sym typeface="Arial"/>
              </a:rPr>
              <a:t>Royal Oceancrest</a:t>
            </a:r>
            <a:r>
              <a:rPr b="0" i="0" lang="en" sz="1600" u="none" cap="none" strike="noStrike">
                <a:solidFill>
                  <a:schemeClr val="dk1"/>
                </a:solidFill>
                <a:latin typeface="Arial"/>
                <a:ea typeface="Arial"/>
                <a:cs typeface="Arial"/>
                <a:sym typeface="Arial"/>
              </a:rPr>
              <a:t>.</a:t>
            </a:r>
            <a:endParaRPr b="0" i="0" sz="1600" u="none" cap="none" strike="noStrike">
              <a:solidFill>
                <a:schemeClr val="dk1"/>
              </a:solidFill>
              <a:latin typeface="Arial"/>
              <a:ea typeface="Arial"/>
              <a:cs typeface="Arial"/>
              <a:sym typeface="Arial"/>
            </a:endParaRPr>
          </a:p>
        </p:txBody>
      </p:sp>
      <p:sp>
        <p:nvSpPr>
          <p:cNvPr id="82" name="Google Shape;82;p3"/>
          <p:cNvSpPr txBox="1"/>
          <p:nvPr/>
        </p:nvSpPr>
        <p:spPr>
          <a:xfrm>
            <a:off x="460218" y="2778800"/>
            <a:ext cx="4049700" cy="10542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FFFFFF"/>
              </a:buClr>
              <a:buSzPts val="1500"/>
              <a:buFont typeface="Calibri"/>
              <a:buNone/>
            </a:pPr>
            <a:r>
              <a:rPr b="0" i="0" lang="en" sz="1600" u="none" cap="none" strike="noStrike">
                <a:solidFill>
                  <a:schemeClr val="dk1"/>
                </a:solidFill>
                <a:latin typeface="Arial"/>
                <a:ea typeface="Arial"/>
                <a:cs typeface="Arial"/>
                <a:sym typeface="Arial"/>
              </a:rPr>
              <a:t>A vacation home that ripples out the financial security you need, the escape you crave, and the peace of mind you’ve been longing for.</a:t>
            </a:r>
            <a:endParaRPr b="0" i="0" sz="1600" u="none" cap="none" strike="noStrike">
              <a:solidFill>
                <a:schemeClr val="dk1"/>
              </a:solidFill>
              <a:latin typeface="Arial"/>
              <a:ea typeface="Arial"/>
              <a:cs typeface="Arial"/>
              <a:sym typeface="Arial"/>
            </a:endParaRPr>
          </a:p>
        </p:txBody>
      </p:sp>
      <p:pic>
        <p:nvPicPr>
          <p:cNvPr id="83" name="Google Shape;83;p3"/>
          <p:cNvPicPr preferRelativeResize="0"/>
          <p:nvPr/>
        </p:nvPicPr>
        <p:blipFill rotWithShape="1">
          <a:blip r:embed="rId4">
            <a:alphaModFix/>
          </a:blip>
          <a:srcRect b="0" l="0" r="0" t="0"/>
          <a:stretch/>
        </p:blipFill>
        <p:spPr>
          <a:xfrm>
            <a:off x="76208" y="4205743"/>
            <a:ext cx="1667108" cy="937748"/>
          </a:xfrm>
          <a:prstGeom prst="rect">
            <a:avLst/>
          </a:prstGeom>
          <a:noFill/>
          <a:ln>
            <a:noFill/>
          </a:ln>
        </p:spPr>
      </p:pic>
      <p:pic>
        <p:nvPicPr>
          <p:cNvPr id="84" name="Google Shape;84;p3" title="Swirl.png"/>
          <p:cNvPicPr preferRelativeResize="0"/>
          <p:nvPr/>
        </p:nvPicPr>
        <p:blipFill rotWithShape="1">
          <a:blip r:embed="rId5">
            <a:alphaModFix/>
          </a:blip>
          <a:srcRect b="0" l="0" r="0" t="0"/>
          <a:stretch/>
        </p:blipFill>
        <p:spPr>
          <a:xfrm flipH="1" rot="3805019">
            <a:off x="6520958" y="2341495"/>
            <a:ext cx="3044238" cy="4149815"/>
          </a:xfrm>
          <a:prstGeom prst="rect">
            <a:avLst/>
          </a:prstGeom>
          <a:noFill/>
          <a:ln>
            <a:noFill/>
          </a:ln>
        </p:spPr>
      </p:pic>
      <p:pic>
        <p:nvPicPr>
          <p:cNvPr id="85" name="Google Shape;85;p3"/>
          <p:cNvPicPr preferRelativeResize="0"/>
          <p:nvPr/>
        </p:nvPicPr>
        <p:blipFill rotWithShape="1">
          <a:blip r:embed="rId6">
            <a:alphaModFix amt="50000"/>
          </a:blip>
          <a:srcRect b="0" l="0" r="0" t="0"/>
          <a:stretch/>
        </p:blipFill>
        <p:spPr>
          <a:xfrm>
            <a:off x="3898974" y="0"/>
            <a:ext cx="5245026" cy="5143500"/>
          </a:xfrm>
          <a:prstGeom prst="rect">
            <a:avLst/>
          </a:prstGeom>
          <a:noFill/>
          <a:ln>
            <a:noFill/>
          </a:ln>
        </p:spPr>
      </p:pic>
      <p:sp>
        <p:nvSpPr>
          <p:cNvPr id="86" name="Google Shape;86;p3"/>
          <p:cNvSpPr txBox="1"/>
          <p:nvPr/>
        </p:nvSpPr>
        <p:spPr>
          <a:xfrm>
            <a:off x="7782575" y="140250"/>
            <a:ext cx="22272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Conceptual Design</a:t>
            </a:r>
            <a:endParaRPr b="0" i="1" sz="1000" u="none" cap="none" strike="noStrike">
              <a:solidFill>
                <a:schemeClr val="lt1"/>
              </a:solidFill>
              <a:latin typeface="Arial"/>
              <a:ea typeface="Arial"/>
              <a:cs typeface="Arial"/>
              <a:sym typeface="Arial"/>
            </a:endParaRPr>
          </a:p>
        </p:txBody>
      </p:sp>
      <p:sp>
        <p:nvSpPr>
          <p:cNvPr id="87" name="Google Shape;87;p3"/>
          <p:cNvSpPr txBox="1"/>
          <p:nvPr/>
        </p:nvSpPr>
        <p:spPr>
          <a:xfrm>
            <a:off x="347125" y="1768875"/>
            <a:ext cx="4275900" cy="865800"/>
          </a:xfrm>
          <a:prstGeom prst="rect">
            <a:avLst/>
          </a:prstGeom>
          <a:noFill/>
          <a:ln>
            <a:noFill/>
          </a:ln>
        </p:spPr>
        <p:txBody>
          <a:bodyPr anchorCtr="0" anchor="t" bIns="34275" lIns="0" spcFirstLastPara="1" rIns="68575" wrap="square" tIns="91425">
            <a:spAutoFit/>
          </a:bodyPr>
          <a:lstStyle/>
          <a:p>
            <a:pPr indent="-330200" lvl="0" marL="548640" marR="0" rtl="0" algn="l">
              <a:lnSpc>
                <a:spcPct val="100000"/>
              </a:lnSpc>
              <a:spcBef>
                <a:spcPts val="0"/>
              </a:spcBef>
              <a:spcAft>
                <a:spcPts val="0"/>
              </a:spcAft>
              <a:buClr>
                <a:schemeClr val="dk1"/>
              </a:buClr>
              <a:buSzPts val="1600"/>
              <a:buFont typeface="Arial"/>
              <a:buChar char="●"/>
            </a:pPr>
            <a:r>
              <a:rPr b="0" i="0" lang="en" sz="1600" u="none" cap="none" strike="noStrike">
                <a:solidFill>
                  <a:schemeClr val="dk1"/>
                </a:solidFill>
                <a:latin typeface="Arial"/>
                <a:ea typeface="Arial"/>
                <a:cs typeface="Arial"/>
                <a:sym typeface="Arial"/>
              </a:rPr>
              <a:t>The Rewards of a Resort-like Getaway</a:t>
            </a:r>
            <a:endParaRPr b="0" i="0" sz="1600" u="none" cap="none" strike="noStrike">
              <a:solidFill>
                <a:schemeClr val="dk1"/>
              </a:solidFill>
              <a:latin typeface="Arial"/>
              <a:ea typeface="Arial"/>
              <a:cs typeface="Arial"/>
              <a:sym typeface="Arial"/>
            </a:endParaRPr>
          </a:p>
          <a:p>
            <a:pPr indent="-330200" lvl="0" marL="548640" marR="0" rtl="0" algn="l">
              <a:lnSpc>
                <a:spcPct val="100000"/>
              </a:lnSpc>
              <a:spcBef>
                <a:spcPts val="0"/>
              </a:spcBef>
              <a:spcAft>
                <a:spcPts val="0"/>
              </a:spcAft>
              <a:buClr>
                <a:schemeClr val="dk1"/>
              </a:buClr>
              <a:buSzPts val="1600"/>
              <a:buFont typeface="Arial"/>
              <a:buChar char="●"/>
            </a:pPr>
            <a:r>
              <a:rPr b="0" i="0" lang="en" sz="1600" u="none" cap="none" strike="noStrike">
                <a:solidFill>
                  <a:schemeClr val="dk1"/>
                </a:solidFill>
                <a:latin typeface="Arial"/>
                <a:ea typeface="Arial"/>
                <a:cs typeface="Arial"/>
                <a:sym typeface="Arial"/>
              </a:rPr>
              <a:t>The Rewards of an Enriching Gateway</a:t>
            </a:r>
            <a:endParaRPr b="0" i="0" sz="1600" u="none" cap="none" strike="noStrike">
              <a:solidFill>
                <a:schemeClr val="dk1"/>
              </a:solidFill>
              <a:latin typeface="Arial"/>
              <a:ea typeface="Arial"/>
              <a:cs typeface="Arial"/>
              <a:sym typeface="Arial"/>
            </a:endParaRPr>
          </a:p>
          <a:p>
            <a:pPr indent="-330200" lvl="0" marL="548640" marR="0" rtl="0" algn="l">
              <a:lnSpc>
                <a:spcPct val="100000"/>
              </a:lnSpc>
              <a:spcBef>
                <a:spcPts val="0"/>
              </a:spcBef>
              <a:spcAft>
                <a:spcPts val="0"/>
              </a:spcAft>
              <a:buClr>
                <a:schemeClr val="dk1"/>
              </a:buClr>
              <a:buSzPts val="1600"/>
              <a:buFont typeface="Arial"/>
              <a:buChar char="●"/>
            </a:pPr>
            <a:r>
              <a:rPr b="0" i="0" lang="en" sz="1600" u="none" cap="none" strike="noStrike">
                <a:solidFill>
                  <a:schemeClr val="dk1"/>
                </a:solidFill>
                <a:latin typeface="Arial"/>
                <a:ea typeface="Arial"/>
                <a:cs typeface="Arial"/>
                <a:sym typeface="Arial"/>
              </a:rPr>
              <a:t>The Rewards of a Business Opportunity</a:t>
            </a:r>
            <a:endParaRPr b="0" i="0" sz="1600" u="none" cap="none" strike="noStrike">
              <a:solidFill>
                <a:schemeClr val="dk1"/>
              </a:solidFill>
              <a:latin typeface="Arial"/>
              <a:ea typeface="Arial"/>
              <a:cs typeface="Arial"/>
              <a:sym typeface="Arial"/>
            </a:endParaRPr>
          </a:p>
        </p:txBody>
      </p:sp>
      <p:pic>
        <p:nvPicPr>
          <p:cNvPr id="88" name="Google Shape;88;p3" title="38e81bd0-ac71-4657-8924-67c12ac43493.png"/>
          <p:cNvPicPr preferRelativeResize="0"/>
          <p:nvPr/>
        </p:nvPicPr>
        <p:blipFill rotWithShape="1">
          <a:blip r:embed="rId7">
            <a:alphaModFix/>
          </a:blip>
          <a:srcRect b="0" l="0" r="0" t="0"/>
          <a:stretch/>
        </p:blipFill>
        <p:spPr>
          <a:xfrm>
            <a:off x="2463198" y="755089"/>
            <a:ext cx="6574642" cy="4388411"/>
          </a:xfrm>
          <a:prstGeom prst="rect">
            <a:avLst/>
          </a:prstGeom>
          <a:noFill/>
          <a:ln>
            <a:noFill/>
          </a:ln>
        </p:spPr>
      </p:pic>
      <p:sp>
        <p:nvSpPr>
          <p:cNvPr id="89" name="Google Shape;89;p3"/>
          <p:cNvSpPr txBox="1"/>
          <p:nvPr/>
        </p:nvSpPr>
        <p:spPr>
          <a:xfrm>
            <a:off x="7707208" y="4754486"/>
            <a:ext cx="1383712" cy="2616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1" lang="en" sz="1050" u="none" cap="none" strike="noStrike">
                <a:solidFill>
                  <a:schemeClr val="lt1"/>
                </a:solidFill>
                <a:latin typeface="Arial"/>
                <a:ea typeface="Arial"/>
                <a:cs typeface="Arial"/>
                <a:sym typeface="Arial"/>
              </a:rPr>
              <a:t>Artist’s Perspective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pic>
        <p:nvPicPr>
          <p:cNvPr id="95" name="Google Shape;95;p6" title="82500665_l_normal_none.png"/>
          <p:cNvPicPr preferRelativeResize="0"/>
          <p:nvPr/>
        </p:nvPicPr>
        <p:blipFill rotWithShape="1">
          <a:blip r:embed="rId3">
            <a:alphaModFix/>
          </a:blip>
          <a:srcRect b="0" l="0" r="0" t="0"/>
          <a:stretch/>
        </p:blipFill>
        <p:spPr>
          <a:xfrm>
            <a:off x="2919525" y="0"/>
            <a:ext cx="6224476" cy="5143501"/>
          </a:xfrm>
          <a:prstGeom prst="rect">
            <a:avLst/>
          </a:prstGeom>
          <a:noFill/>
          <a:ln>
            <a:noFill/>
          </a:ln>
        </p:spPr>
      </p:pic>
      <p:pic>
        <p:nvPicPr>
          <p:cNvPr id="96" name="Google Shape;96;p6"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sp>
        <p:nvSpPr>
          <p:cNvPr id="97" name="Google Shape;97;p6"/>
          <p:cNvSpPr txBox="1"/>
          <p:nvPr/>
        </p:nvSpPr>
        <p:spPr>
          <a:xfrm>
            <a:off x="371476" y="1359399"/>
            <a:ext cx="5886000" cy="4386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2400"/>
              <a:buFont typeface="Times New Roman"/>
              <a:buNone/>
            </a:pPr>
            <a:r>
              <a:rPr b="1" i="0" lang="en" sz="2400" u="none" cap="none" strike="noStrike">
                <a:solidFill>
                  <a:srgbClr val="3E2616"/>
                </a:solidFill>
                <a:latin typeface="Arial"/>
                <a:ea typeface="Arial"/>
                <a:cs typeface="Arial"/>
                <a:sym typeface="Arial"/>
              </a:rPr>
              <a:t>MACTAN ISLAND, CEBU</a:t>
            </a:r>
            <a:endParaRPr b="0" i="0" sz="2400" u="none" cap="none" strike="noStrike">
              <a:solidFill>
                <a:schemeClr val="dk1"/>
              </a:solidFill>
              <a:latin typeface="Arial"/>
              <a:ea typeface="Arial"/>
              <a:cs typeface="Arial"/>
              <a:sym typeface="Arial"/>
            </a:endParaRPr>
          </a:p>
        </p:txBody>
      </p:sp>
      <p:sp>
        <p:nvSpPr>
          <p:cNvPr id="98" name="Google Shape;98;p6"/>
          <p:cNvSpPr txBox="1"/>
          <p:nvPr/>
        </p:nvSpPr>
        <p:spPr>
          <a:xfrm>
            <a:off x="371475" y="1913300"/>
            <a:ext cx="3588300" cy="14547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chemeClr val="dk1"/>
              </a:buClr>
              <a:buSzPts val="1800"/>
              <a:buFont typeface="Calibri"/>
              <a:buNone/>
            </a:pPr>
            <a:r>
              <a:rPr b="0" i="0" lang="en" sz="1800" u="none" cap="none" strike="noStrike">
                <a:solidFill>
                  <a:schemeClr val="dk1"/>
                </a:solidFill>
                <a:latin typeface="Arial"/>
                <a:ea typeface="Arial"/>
                <a:cs typeface="Arial"/>
                <a:sym typeface="Arial"/>
              </a:rPr>
              <a:t>With its proximity to main tourist attractions, commercial developments, and transportation - your unit will surely become a booking magnet.</a:t>
            </a:r>
            <a:endParaRPr b="0" i="0" sz="2100" u="none" cap="none" strike="noStrike">
              <a:solidFill>
                <a:schemeClr val="dk1"/>
              </a:solidFill>
              <a:latin typeface="Arial"/>
              <a:ea typeface="Arial"/>
              <a:cs typeface="Arial"/>
              <a:sym typeface="Arial"/>
            </a:endParaRPr>
          </a:p>
        </p:txBody>
      </p:sp>
      <p:pic>
        <p:nvPicPr>
          <p:cNvPr id="99" name="Google Shape;99;p6"/>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pic>
        <p:nvPicPr>
          <p:cNvPr id="100" name="Google Shape;100;p6" title="Swirl.png"/>
          <p:cNvPicPr preferRelativeResize="0"/>
          <p:nvPr/>
        </p:nvPicPr>
        <p:blipFill rotWithShape="1">
          <a:blip r:embed="rId6">
            <a:alphaModFix/>
          </a:blip>
          <a:srcRect b="0" l="0" r="0" t="0"/>
          <a:stretch/>
        </p:blipFill>
        <p:spPr>
          <a:xfrm rot="-3805019">
            <a:off x="-509417" y="2341495"/>
            <a:ext cx="3044238" cy="414981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7" title="Swirl.png"/>
          <p:cNvPicPr preferRelativeResize="0"/>
          <p:nvPr/>
        </p:nvPicPr>
        <p:blipFill rotWithShape="1">
          <a:blip r:embed="rId3">
            <a:alphaModFix/>
          </a:blip>
          <a:srcRect b="0" l="0" r="0" t="0"/>
          <a:stretch/>
        </p:blipFill>
        <p:spPr>
          <a:xfrm rot="-3805019">
            <a:off x="-509417" y="2341495"/>
            <a:ext cx="3044238" cy="4149815"/>
          </a:xfrm>
          <a:prstGeom prst="rect">
            <a:avLst/>
          </a:prstGeom>
          <a:noFill/>
          <a:ln>
            <a:noFill/>
          </a:ln>
        </p:spPr>
      </p:pic>
      <p:pic>
        <p:nvPicPr>
          <p:cNvPr id="107" name="Google Shape;107;p7"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108" name="Google Shape;108;p7"/>
          <p:cNvPicPr preferRelativeResize="0"/>
          <p:nvPr/>
        </p:nvPicPr>
        <p:blipFill rotWithShape="1">
          <a:blip r:embed="rId5">
            <a:alphaModFix/>
          </a:blip>
          <a:srcRect b="0" l="0" r="0" t="0"/>
          <a:stretch/>
        </p:blipFill>
        <p:spPr>
          <a:xfrm>
            <a:off x="0" y="-1"/>
            <a:ext cx="9840761" cy="5150000"/>
          </a:xfrm>
          <a:prstGeom prst="rect">
            <a:avLst/>
          </a:prstGeom>
          <a:noFill/>
          <a:ln>
            <a:noFill/>
          </a:ln>
        </p:spPr>
      </p:pic>
      <p:grpSp>
        <p:nvGrpSpPr>
          <p:cNvPr id="109" name="Google Shape;109;p7"/>
          <p:cNvGrpSpPr/>
          <p:nvPr/>
        </p:nvGrpSpPr>
        <p:grpSpPr>
          <a:xfrm>
            <a:off x="5163100" y="2343150"/>
            <a:ext cx="3862200" cy="1654800"/>
            <a:chOff x="5014237" y="2263164"/>
            <a:chExt cx="3862200" cy="1654800"/>
          </a:xfrm>
        </p:grpSpPr>
        <p:sp>
          <p:nvSpPr>
            <p:cNvPr id="110" name="Google Shape;110;p7"/>
            <p:cNvSpPr txBox="1"/>
            <p:nvPr/>
          </p:nvSpPr>
          <p:spPr>
            <a:xfrm>
              <a:off x="5014237" y="2263164"/>
              <a:ext cx="3862200" cy="16548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alibri"/>
                  <a:ea typeface="Calibri"/>
                  <a:cs typeface="Calibri"/>
                  <a:sym typeface="Calibri"/>
                </a:rPr>
                <a:t>600 m -------------------------------------------------    </a:t>
              </a:r>
              <a:r>
                <a:rPr b="1" i="0" lang="en" sz="1200" u="none" cap="none" strike="noStrike">
                  <a:solidFill>
                    <a:schemeClr val="dk1"/>
                  </a:solidFill>
                  <a:latin typeface="Calibri"/>
                  <a:ea typeface="Calibri"/>
                  <a:cs typeface="Calibri"/>
                  <a:sym typeface="Calibri"/>
                </a:rPr>
                <a:t>Beach Resorts</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500"/>
                </a:spcBef>
                <a:spcAft>
                  <a:spcPts val="0"/>
                </a:spcAft>
                <a:buClr>
                  <a:schemeClr val="dk1"/>
                </a:buClr>
                <a:buSzPts val="1100"/>
                <a:buFont typeface="Arial"/>
                <a:buNone/>
              </a:pPr>
              <a:r>
                <a:rPr b="0" i="0" lang="en" sz="1100" u="none" cap="none" strike="noStrike">
                  <a:solidFill>
                    <a:schemeClr val="dk1"/>
                  </a:solidFill>
                  <a:latin typeface="Calibri"/>
                  <a:ea typeface="Calibri"/>
                  <a:cs typeface="Calibri"/>
                  <a:sym typeface="Calibri"/>
                </a:rPr>
                <a:t>2.9 km ----------------------------   Allegiant Regional Care Hospital</a:t>
              </a:r>
              <a:endParaRPr b="0" i="0" sz="1100" u="none" cap="none" strike="noStrike">
                <a:solidFill>
                  <a:schemeClr val="dk1"/>
                </a:solidFill>
                <a:latin typeface="Calibri"/>
                <a:ea typeface="Calibri"/>
                <a:cs typeface="Calibri"/>
                <a:sym typeface="Calibri"/>
              </a:endParaRPr>
            </a:p>
            <a:p>
              <a:pPr indent="0" lvl="0" marL="0" marR="0" rtl="0" algn="l">
                <a:lnSpc>
                  <a:spcPct val="100000"/>
                </a:lnSpc>
                <a:spcBef>
                  <a:spcPts val="500"/>
                </a:spcBef>
                <a:spcAft>
                  <a:spcPts val="0"/>
                </a:spcAft>
                <a:buClr>
                  <a:schemeClr val="dk1"/>
                </a:buClr>
                <a:buSzPts val="1100"/>
                <a:buFont typeface="Arial"/>
                <a:buNone/>
              </a:pPr>
              <a:r>
                <a:rPr b="0" i="0" lang="en" sz="1100" u="none" cap="none" strike="noStrike">
                  <a:solidFill>
                    <a:schemeClr val="dk1"/>
                  </a:solidFill>
                  <a:latin typeface="Calibri"/>
                  <a:ea typeface="Calibri"/>
                  <a:cs typeface="Calibri"/>
                  <a:sym typeface="Calibri"/>
                </a:rPr>
                <a:t>3.7 km -------------------------------------------  Gaisano Grand Basak</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500"/>
                </a:spcBef>
                <a:spcAft>
                  <a:spcPts val="0"/>
                </a:spcAft>
                <a:buClr>
                  <a:srgbClr val="000000"/>
                </a:buClr>
                <a:buSzPts val="1100"/>
                <a:buFont typeface="Arial"/>
                <a:buNone/>
              </a:pPr>
              <a:r>
                <a:rPr b="0" i="0" lang="en" sz="1100" u="none" cap="none" strike="noStrike">
                  <a:solidFill>
                    <a:schemeClr val="dk1"/>
                  </a:solidFill>
                  <a:latin typeface="Calibri"/>
                  <a:ea typeface="Calibri"/>
                  <a:cs typeface="Calibri"/>
                  <a:sym typeface="Calibri"/>
                </a:rPr>
                <a:t>5.2 km -------------------------------------- Cebu Light Industrial Park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500"/>
                </a:spcBef>
                <a:spcAft>
                  <a:spcPts val="0"/>
                </a:spcAft>
                <a:buClr>
                  <a:srgbClr val="000000"/>
                </a:buClr>
                <a:buSzPts val="1100"/>
                <a:buFont typeface="Arial"/>
                <a:buNone/>
              </a:pPr>
              <a:r>
                <a:rPr b="0" i="0" lang="en" sz="1100" u="none" cap="none" strike="noStrike">
                  <a:solidFill>
                    <a:schemeClr val="dk1"/>
                  </a:solidFill>
                  <a:latin typeface="Calibri"/>
                  <a:ea typeface="Calibri"/>
                  <a:cs typeface="Calibri"/>
                  <a:sym typeface="Calibri"/>
                </a:rPr>
                <a:t>5.9 km ---------------------------- The Outlets Mall at Pueblo Verde</a:t>
              </a:r>
              <a:endParaRPr b="0" i="0" sz="1100" u="none" cap="none" strike="noStrike">
                <a:solidFill>
                  <a:schemeClr val="dk1"/>
                </a:solidFill>
                <a:latin typeface="Calibri"/>
                <a:ea typeface="Calibri"/>
                <a:cs typeface="Calibri"/>
                <a:sym typeface="Calibri"/>
              </a:endParaRPr>
            </a:p>
            <a:p>
              <a:pPr indent="0" lvl="0" marL="0" marR="0" rtl="0" algn="l">
                <a:lnSpc>
                  <a:spcPct val="100000"/>
                </a:lnSpc>
                <a:spcBef>
                  <a:spcPts val="500"/>
                </a:spcBef>
                <a:spcAft>
                  <a:spcPts val="0"/>
                </a:spcAft>
                <a:buClr>
                  <a:srgbClr val="000000"/>
                </a:buClr>
                <a:buSzPts val="1100"/>
                <a:buFont typeface="Arial"/>
                <a:buNone/>
              </a:pPr>
              <a:r>
                <a:rPr b="0" i="0" lang="en" sz="1100" u="none" cap="none" strike="noStrike">
                  <a:solidFill>
                    <a:schemeClr val="dk1"/>
                  </a:solidFill>
                  <a:latin typeface="Calibri"/>
                  <a:ea typeface="Calibri"/>
                  <a:cs typeface="Calibri"/>
                  <a:sym typeface="Calibri"/>
                </a:rPr>
                <a:t>7.0 km --------------------  Lapu Lapu - Cebu International College</a:t>
              </a:r>
              <a:endParaRPr b="0" i="0" sz="1100" u="none" cap="none" strike="noStrike">
                <a:solidFill>
                  <a:schemeClr val="dk1"/>
                </a:solidFill>
                <a:latin typeface="Calibri"/>
                <a:ea typeface="Calibri"/>
                <a:cs typeface="Calibri"/>
                <a:sym typeface="Calibri"/>
              </a:endParaRPr>
            </a:p>
            <a:p>
              <a:pPr indent="0" lvl="0" marL="0" marR="0" rtl="0" algn="l">
                <a:lnSpc>
                  <a:spcPct val="100000"/>
                </a:lnSpc>
                <a:spcBef>
                  <a:spcPts val="500"/>
                </a:spcBef>
                <a:spcAft>
                  <a:spcPts val="0"/>
                </a:spcAft>
                <a:buClr>
                  <a:srgbClr val="000000"/>
                </a:buClr>
                <a:buSzPts val="1100"/>
                <a:buFont typeface="Arial"/>
                <a:buNone/>
              </a:pPr>
              <a:r>
                <a:rPr b="0" i="0" lang="en" sz="1100" u="none" cap="none" strike="noStrike">
                  <a:solidFill>
                    <a:schemeClr val="dk1"/>
                  </a:solidFill>
                  <a:latin typeface="Calibri"/>
                  <a:ea typeface="Calibri"/>
                  <a:cs typeface="Calibri"/>
                  <a:sym typeface="Calibri"/>
                </a:rPr>
                <a:t>11.1 km -----------------------  Mactan-Cebu International Airport</a:t>
              </a:r>
              <a:endParaRPr b="0" i="0" sz="1100" u="none" cap="none" strike="noStrike">
                <a:solidFill>
                  <a:srgbClr val="000000"/>
                </a:solidFill>
                <a:latin typeface="Arial"/>
                <a:ea typeface="Arial"/>
                <a:cs typeface="Arial"/>
                <a:sym typeface="Arial"/>
              </a:endParaRPr>
            </a:p>
          </p:txBody>
        </p:sp>
        <p:pic>
          <p:nvPicPr>
            <p:cNvPr id="111" name="Google Shape;111;p7"/>
            <p:cNvPicPr preferRelativeResize="0"/>
            <p:nvPr/>
          </p:nvPicPr>
          <p:blipFill rotWithShape="1">
            <a:blip r:embed="rId6">
              <a:alphaModFix/>
            </a:blip>
            <a:srcRect b="0" l="0" r="0" t="0"/>
            <a:stretch/>
          </p:blipFill>
          <p:spPr>
            <a:xfrm>
              <a:off x="8630223" y="3719011"/>
              <a:ext cx="146313" cy="146313"/>
            </a:xfrm>
            <a:prstGeom prst="rect">
              <a:avLst/>
            </a:prstGeom>
            <a:noFill/>
            <a:ln>
              <a:noFill/>
            </a:ln>
          </p:spPr>
        </p:pic>
        <p:pic>
          <p:nvPicPr>
            <p:cNvPr id="112" name="Google Shape;112;p7"/>
            <p:cNvPicPr preferRelativeResize="0"/>
            <p:nvPr/>
          </p:nvPicPr>
          <p:blipFill rotWithShape="1">
            <a:blip r:embed="rId7">
              <a:alphaModFix/>
            </a:blip>
            <a:srcRect b="0" l="0" r="0" t="0"/>
            <a:stretch/>
          </p:blipFill>
          <p:spPr>
            <a:xfrm>
              <a:off x="8633336" y="3247937"/>
              <a:ext cx="151962" cy="151962"/>
            </a:xfrm>
            <a:prstGeom prst="rect">
              <a:avLst/>
            </a:prstGeom>
            <a:noFill/>
            <a:ln>
              <a:noFill/>
            </a:ln>
          </p:spPr>
        </p:pic>
        <p:pic>
          <p:nvPicPr>
            <p:cNvPr id="113" name="Google Shape;113;p7"/>
            <p:cNvPicPr preferRelativeResize="0"/>
            <p:nvPr/>
          </p:nvPicPr>
          <p:blipFill rotWithShape="1">
            <a:blip r:embed="rId7">
              <a:alphaModFix/>
            </a:blip>
            <a:srcRect b="0" l="0" r="0" t="0"/>
            <a:stretch/>
          </p:blipFill>
          <p:spPr>
            <a:xfrm>
              <a:off x="8627399" y="2551462"/>
              <a:ext cx="151962" cy="151962"/>
            </a:xfrm>
            <a:prstGeom prst="rect">
              <a:avLst/>
            </a:prstGeom>
            <a:noFill/>
            <a:ln>
              <a:noFill/>
            </a:ln>
          </p:spPr>
        </p:pic>
        <p:pic>
          <p:nvPicPr>
            <p:cNvPr id="114" name="Google Shape;114;p7"/>
            <p:cNvPicPr preferRelativeResize="0"/>
            <p:nvPr/>
          </p:nvPicPr>
          <p:blipFill rotWithShape="1">
            <a:blip r:embed="rId8">
              <a:alphaModFix/>
            </a:blip>
            <a:srcRect b="0" l="0" r="0" t="0"/>
            <a:stretch/>
          </p:blipFill>
          <p:spPr>
            <a:xfrm>
              <a:off x="8624297" y="2307324"/>
              <a:ext cx="158176" cy="158176"/>
            </a:xfrm>
            <a:prstGeom prst="rect">
              <a:avLst/>
            </a:prstGeom>
            <a:noFill/>
            <a:ln>
              <a:noFill/>
            </a:ln>
          </p:spPr>
        </p:pic>
      </p:grpSp>
      <p:pic>
        <p:nvPicPr>
          <p:cNvPr id="115" name="Google Shape;115;p7"/>
          <p:cNvPicPr preferRelativeResize="0"/>
          <p:nvPr/>
        </p:nvPicPr>
        <p:blipFill rotWithShape="1">
          <a:blip r:embed="rId9">
            <a:alphaModFix/>
          </a:blip>
          <a:srcRect b="0" l="0" r="0" t="0"/>
          <a:stretch/>
        </p:blipFill>
        <p:spPr>
          <a:xfrm>
            <a:off x="8773160" y="3091460"/>
            <a:ext cx="158176" cy="158176"/>
          </a:xfrm>
          <a:prstGeom prst="rect">
            <a:avLst/>
          </a:prstGeom>
          <a:noFill/>
          <a:ln>
            <a:noFill/>
          </a:ln>
        </p:spPr>
      </p:pic>
      <p:sp>
        <p:nvSpPr>
          <p:cNvPr id="116" name="Google Shape;116;p7"/>
          <p:cNvSpPr txBox="1"/>
          <p:nvPr/>
        </p:nvSpPr>
        <p:spPr>
          <a:xfrm>
            <a:off x="5305300" y="1591750"/>
            <a:ext cx="36261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300"/>
              <a:buFont typeface="Arial"/>
              <a:buNone/>
            </a:pPr>
            <a:r>
              <a:rPr b="0" i="0" lang="en" sz="1300" u="none" cap="none" strike="noStrike">
                <a:solidFill>
                  <a:srgbClr val="000000"/>
                </a:solidFill>
                <a:latin typeface="Arial"/>
                <a:ea typeface="Arial"/>
                <a:cs typeface="Arial"/>
                <a:sym typeface="Arial"/>
              </a:rPr>
              <a:t>Uncover the rewards of an enriching gateway with Mactan's world-class beaches and unparalleled accessibility.</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p:txBody>
      </p:sp>
      <p:pic>
        <p:nvPicPr>
          <p:cNvPr id="117" name="Google Shape;117;p7"/>
          <p:cNvPicPr preferRelativeResize="0"/>
          <p:nvPr/>
        </p:nvPicPr>
        <p:blipFill rotWithShape="1">
          <a:blip r:embed="rId10">
            <a:alphaModFix/>
          </a:blip>
          <a:srcRect b="0" l="0" r="0" t="0"/>
          <a:stretch/>
        </p:blipFill>
        <p:spPr>
          <a:xfrm>
            <a:off x="7476883" y="4205743"/>
            <a:ext cx="1667108" cy="937748"/>
          </a:xfrm>
          <a:prstGeom prst="rect">
            <a:avLst/>
          </a:prstGeom>
          <a:noFill/>
          <a:ln>
            <a:noFill/>
          </a:ln>
        </p:spPr>
      </p:pic>
      <p:pic>
        <p:nvPicPr>
          <p:cNvPr id="118" name="Google Shape;118;p7"/>
          <p:cNvPicPr preferRelativeResize="0"/>
          <p:nvPr/>
        </p:nvPicPr>
        <p:blipFill rotWithShape="1">
          <a:blip r:embed="rId7">
            <a:alphaModFix/>
          </a:blip>
          <a:srcRect b="0" l="0" r="0" t="0"/>
          <a:stretch/>
        </p:blipFill>
        <p:spPr>
          <a:xfrm>
            <a:off x="8776262" y="2869385"/>
            <a:ext cx="151962" cy="151962"/>
          </a:xfrm>
          <a:prstGeom prst="rect">
            <a:avLst/>
          </a:prstGeom>
          <a:noFill/>
          <a:ln>
            <a:noFill/>
          </a:ln>
        </p:spPr>
      </p:pic>
      <p:pic>
        <p:nvPicPr>
          <p:cNvPr id="119" name="Google Shape;119;p7" title="school-bag_18475382.png"/>
          <p:cNvPicPr preferRelativeResize="0"/>
          <p:nvPr/>
        </p:nvPicPr>
        <p:blipFill rotWithShape="1">
          <a:blip r:embed="rId11">
            <a:alphaModFix/>
          </a:blip>
          <a:srcRect b="0" l="0" r="0" t="0"/>
          <a:stretch/>
        </p:blipFill>
        <p:spPr>
          <a:xfrm>
            <a:off x="8773150" y="3572811"/>
            <a:ext cx="158175" cy="15817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id="125" name="Google Shape;125;p8" title="For Lira_May 2025 KV - ROPA 2 (1).png"/>
          <p:cNvPicPr preferRelativeResize="0"/>
          <p:nvPr/>
        </p:nvPicPr>
        <p:blipFill rotWithShape="1">
          <a:blip r:embed="rId3">
            <a:alphaModFix/>
          </a:blip>
          <a:srcRect b="0" l="0" r="0" t="0"/>
          <a:stretch/>
        </p:blipFill>
        <p:spPr>
          <a:xfrm flipH="1">
            <a:off x="0" y="6800"/>
            <a:ext cx="9144003" cy="5143501"/>
          </a:xfrm>
          <a:prstGeom prst="rect">
            <a:avLst/>
          </a:prstGeom>
          <a:noFill/>
          <a:ln>
            <a:noFill/>
          </a:ln>
        </p:spPr>
      </p:pic>
      <p:pic>
        <p:nvPicPr>
          <p:cNvPr id="126" name="Google Shape;126;p8" title="edited ROMA2 Perspective Aerial_edit12.png"/>
          <p:cNvPicPr preferRelativeResize="0"/>
          <p:nvPr/>
        </p:nvPicPr>
        <p:blipFill rotWithShape="1">
          <a:blip r:embed="rId4">
            <a:alphaModFix/>
          </a:blip>
          <a:srcRect b="0" l="0" r="0" t="0"/>
          <a:stretch/>
        </p:blipFill>
        <p:spPr>
          <a:xfrm>
            <a:off x="2609324" y="-3"/>
            <a:ext cx="6534676" cy="5143501"/>
          </a:xfrm>
          <a:prstGeom prst="rect">
            <a:avLst/>
          </a:prstGeom>
          <a:noFill/>
          <a:ln>
            <a:noFill/>
          </a:ln>
        </p:spPr>
      </p:pic>
      <p:sp>
        <p:nvSpPr>
          <p:cNvPr id="127" name="Google Shape;127;p8"/>
          <p:cNvSpPr txBox="1"/>
          <p:nvPr/>
        </p:nvSpPr>
        <p:spPr>
          <a:xfrm>
            <a:off x="297269" y="1892355"/>
            <a:ext cx="3224100" cy="6234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Arial"/>
                <a:ea typeface="Arial"/>
                <a:cs typeface="Arial"/>
                <a:sym typeface="Arial"/>
              </a:rPr>
              <a:t>NESTLED IN A FUTURE TOWNSHIP DEVELOPMENT</a:t>
            </a:r>
            <a:endParaRPr b="1" i="0" sz="1800" u="none" cap="none" strike="noStrike">
              <a:solidFill>
                <a:srgbClr val="3E2616"/>
              </a:solidFill>
              <a:latin typeface="Arial"/>
              <a:ea typeface="Arial"/>
              <a:cs typeface="Arial"/>
              <a:sym typeface="Arial"/>
            </a:endParaRPr>
          </a:p>
        </p:txBody>
      </p:sp>
      <p:sp>
        <p:nvSpPr>
          <p:cNvPr id="128" name="Google Shape;128;p8"/>
          <p:cNvSpPr txBox="1"/>
          <p:nvPr/>
        </p:nvSpPr>
        <p:spPr>
          <a:xfrm>
            <a:off x="7782575" y="140250"/>
            <a:ext cx="22272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Conceptual Design</a:t>
            </a:r>
            <a:endParaRPr b="0" i="1" sz="1000" u="none" cap="none" strike="noStrike">
              <a:solidFill>
                <a:schemeClr val="lt1"/>
              </a:solidFill>
              <a:latin typeface="Arial"/>
              <a:ea typeface="Arial"/>
              <a:cs typeface="Arial"/>
              <a:sym typeface="Arial"/>
            </a:endParaRPr>
          </a:p>
        </p:txBody>
      </p:sp>
      <p:pic>
        <p:nvPicPr>
          <p:cNvPr id="129" name="Google Shape;129;p8"/>
          <p:cNvPicPr preferRelativeResize="0"/>
          <p:nvPr/>
        </p:nvPicPr>
        <p:blipFill rotWithShape="1">
          <a:blip r:embed="rId5">
            <a:alphaModFix/>
          </a:blip>
          <a:srcRect b="0" l="0" r="0" t="0"/>
          <a:stretch/>
        </p:blipFill>
        <p:spPr>
          <a:xfrm>
            <a:off x="179146" y="4259418"/>
            <a:ext cx="1667108" cy="937748"/>
          </a:xfrm>
          <a:prstGeom prst="rect">
            <a:avLst/>
          </a:prstGeom>
          <a:noFill/>
          <a:ln>
            <a:noFill/>
          </a:ln>
        </p:spPr>
      </p:pic>
      <p:pic>
        <p:nvPicPr>
          <p:cNvPr id="130" name="Google Shape;130;p8" title="Swirl.png"/>
          <p:cNvPicPr preferRelativeResize="0"/>
          <p:nvPr/>
        </p:nvPicPr>
        <p:blipFill rotWithShape="1">
          <a:blip r:embed="rId6">
            <a:alphaModFix/>
          </a:blip>
          <a:srcRect b="0" l="0" r="0" t="0"/>
          <a:stretch/>
        </p:blipFill>
        <p:spPr>
          <a:xfrm flipH="1" rot="3805019">
            <a:off x="6597958" y="2341495"/>
            <a:ext cx="3044238" cy="414981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p9" title="DSC01619.png"/>
          <p:cNvPicPr preferRelativeResize="0"/>
          <p:nvPr/>
        </p:nvPicPr>
        <p:blipFill rotWithShape="1">
          <a:blip r:embed="rId3">
            <a:alphaModFix/>
          </a:blip>
          <a:srcRect b="0" l="0" r="0" t="0"/>
          <a:stretch/>
        </p:blipFill>
        <p:spPr>
          <a:xfrm>
            <a:off x="0" y="0"/>
            <a:ext cx="9144003" cy="5143501"/>
          </a:xfrm>
          <a:prstGeom prst="rect">
            <a:avLst/>
          </a:prstGeom>
          <a:noFill/>
          <a:ln>
            <a:noFill/>
          </a:ln>
        </p:spPr>
      </p:pic>
      <p:pic>
        <p:nvPicPr>
          <p:cNvPr id="136" name="Google Shape;136;p9"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137" name="Google Shape;137;p9"/>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pic>
        <p:nvPicPr>
          <p:cNvPr id="138" name="Google Shape;138;p9" title="Swirl.png"/>
          <p:cNvPicPr preferRelativeResize="0"/>
          <p:nvPr/>
        </p:nvPicPr>
        <p:blipFill rotWithShape="1">
          <a:blip r:embed="rId6">
            <a:alphaModFix/>
          </a:blip>
          <a:srcRect b="0" l="0" r="0" t="0"/>
          <a:stretch/>
        </p:blipFill>
        <p:spPr>
          <a:xfrm rot="-3805019">
            <a:off x="-509417" y="2341495"/>
            <a:ext cx="3044238" cy="4149815"/>
          </a:xfrm>
          <a:prstGeom prst="rect">
            <a:avLst/>
          </a:prstGeom>
          <a:noFill/>
          <a:ln>
            <a:noFill/>
          </a:ln>
        </p:spPr>
      </p:pic>
      <p:pic>
        <p:nvPicPr>
          <p:cNvPr id="139" name="Google Shape;139;p9" title="design.png"/>
          <p:cNvPicPr preferRelativeResize="0"/>
          <p:nvPr/>
        </p:nvPicPr>
        <p:blipFill rotWithShape="1">
          <a:blip r:embed="rId7">
            <a:alphaModFix amt="80000"/>
          </a:blip>
          <a:srcRect b="0" l="0" r="0" t="0"/>
          <a:stretch/>
        </p:blipFill>
        <p:spPr>
          <a:xfrm>
            <a:off x="803325" y="2106950"/>
            <a:ext cx="7537352" cy="902100"/>
          </a:xfrm>
          <a:prstGeom prst="rect">
            <a:avLst/>
          </a:prstGeom>
          <a:noFill/>
          <a:ln>
            <a:noFill/>
          </a:ln>
        </p:spPr>
      </p:pic>
      <p:sp>
        <p:nvSpPr>
          <p:cNvPr id="140" name="Google Shape;140;p9"/>
          <p:cNvSpPr txBox="1"/>
          <p:nvPr/>
        </p:nvSpPr>
        <p:spPr>
          <a:xfrm>
            <a:off x="1073255" y="2156238"/>
            <a:ext cx="6997500" cy="831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rgbClr val="000000"/>
                </a:solidFill>
                <a:latin typeface="Arial Black"/>
                <a:ea typeface="Arial Black"/>
                <a:cs typeface="Arial Black"/>
                <a:sym typeface="Arial Black"/>
              </a:rPr>
              <a:t>THE REWARDS OF A</a:t>
            </a:r>
            <a:endParaRPr b="1" i="0" sz="2400" u="none" cap="none" strike="noStrike">
              <a:solidFill>
                <a:srgbClr val="000000"/>
              </a:solidFill>
              <a:latin typeface="Arial Black"/>
              <a:ea typeface="Arial Black"/>
              <a:cs typeface="Arial Black"/>
              <a:sym typeface="Arial Black"/>
            </a:endParaRPr>
          </a:p>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rgbClr val="000000"/>
                </a:solidFill>
                <a:latin typeface="Arial Black"/>
                <a:ea typeface="Arial Black"/>
                <a:cs typeface="Arial Black"/>
                <a:sym typeface="Arial Black"/>
              </a:rPr>
              <a:t>BUSINESS OPPORTUNITY</a:t>
            </a:r>
            <a:endParaRPr b="1" i="0" sz="2400" u="none" cap="none" strike="noStrike">
              <a:solidFill>
                <a:srgbClr val="000000"/>
              </a:solidFill>
              <a:latin typeface="Arial Black"/>
              <a:ea typeface="Arial Black"/>
              <a:cs typeface="Arial Black"/>
              <a:sym typeface="Arial Black"/>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id="145" name="Google Shape;145;p11"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146" name="Google Shape;146;p11" title="DSC04711.png"/>
          <p:cNvPicPr preferRelativeResize="0"/>
          <p:nvPr/>
        </p:nvPicPr>
        <p:blipFill rotWithShape="1">
          <a:blip r:embed="rId4">
            <a:alphaModFix/>
          </a:blip>
          <a:srcRect b="0" l="0" r="0" t="0"/>
          <a:stretch/>
        </p:blipFill>
        <p:spPr>
          <a:xfrm>
            <a:off x="0" y="0"/>
            <a:ext cx="4293829" cy="5143501"/>
          </a:xfrm>
          <a:prstGeom prst="rect">
            <a:avLst/>
          </a:prstGeom>
          <a:noFill/>
          <a:ln>
            <a:noFill/>
          </a:ln>
        </p:spPr>
      </p:pic>
      <p:pic>
        <p:nvPicPr>
          <p:cNvPr id="147" name="Google Shape;147;p11"/>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pic>
        <p:nvPicPr>
          <p:cNvPr id="148" name="Google Shape;148;p11" title="Swirl.png"/>
          <p:cNvPicPr preferRelativeResize="0"/>
          <p:nvPr/>
        </p:nvPicPr>
        <p:blipFill rotWithShape="1">
          <a:blip r:embed="rId6">
            <a:alphaModFix/>
          </a:blip>
          <a:srcRect b="0" l="0" r="0" t="0"/>
          <a:stretch/>
        </p:blipFill>
        <p:spPr>
          <a:xfrm rot="-3805019">
            <a:off x="-509417" y="2341495"/>
            <a:ext cx="3044238" cy="4149815"/>
          </a:xfrm>
          <a:prstGeom prst="rect">
            <a:avLst/>
          </a:prstGeom>
          <a:noFill/>
          <a:ln>
            <a:noFill/>
          </a:ln>
        </p:spPr>
      </p:pic>
      <p:grpSp>
        <p:nvGrpSpPr>
          <p:cNvPr id="149" name="Google Shape;149;p11"/>
          <p:cNvGrpSpPr/>
          <p:nvPr/>
        </p:nvGrpSpPr>
        <p:grpSpPr>
          <a:xfrm>
            <a:off x="347100" y="662775"/>
            <a:ext cx="8404050" cy="3302890"/>
            <a:chOff x="347100" y="293975"/>
            <a:chExt cx="8404050" cy="3302890"/>
          </a:xfrm>
        </p:grpSpPr>
        <p:sp>
          <p:nvSpPr>
            <p:cNvPr id="150" name="Google Shape;150;p11"/>
            <p:cNvSpPr txBox="1"/>
            <p:nvPr/>
          </p:nvSpPr>
          <p:spPr>
            <a:xfrm>
              <a:off x="347100" y="293975"/>
              <a:ext cx="4930200" cy="4386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2400"/>
                <a:buFont typeface="Times New Roman"/>
                <a:buNone/>
              </a:pPr>
              <a:r>
                <a:rPr b="1" i="0" lang="en" sz="2400" u="none" cap="none" strike="noStrike">
                  <a:solidFill>
                    <a:srgbClr val="3E2616"/>
                  </a:solidFill>
                  <a:latin typeface="Arial"/>
                  <a:ea typeface="Arial"/>
                  <a:cs typeface="Arial"/>
                  <a:sym typeface="Arial"/>
                </a:rPr>
                <a:t>WHY IS IT PROFITABLE</a:t>
              </a:r>
              <a:endParaRPr b="0" i="0" sz="2400" u="none" cap="none" strike="noStrike">
                <a:solidFill>
                  <a:schemeClr val="dk1"/>
                </a:solidFill>
                <a:latin typeface="Arial"/>
                <a:ea typeface="Arial"/>
                <a:cs typeface="Arial"/>
                <a:sym typeface="Arial"/>
              </a:endParaRPr>
            </a:p>
          </p:txBody>
        </p:sp>
        <p:pic>
          <p:nvPicPr>
            <p:cNvPr id="151" name="Google Shape;151;p11"/>
            <p:cNvPicPr preferRelativeResize="0"/>
            <p:nvPr/>
          </p:nvPicPr>
          <p:blipFill rotWithShape="1">
            <a:blip r:embed="rId7">
              <a:alphaModFix/>
            </a:blip>
            <a:srcRect b="0" l="0" r="0" t="0"/>
            <a:stretch/>
          </p:blipFill>
          <p:spPr>
            <a:xfrm>
              <a:off x="6975458" y="1688590"/>
              <a:ext cx="1400450" cy="1324200"/>
            </a:xfrm>
            <a:prstGeom prst="rect">
              <a:avLst/>
            </a:prstGeom>
            <a:noFill/>
            <a:ln>
              <a:noFill/>
            </a:ln>
          </p:spPr>
        </p:pic>
        <p:pic>
          <p:nvPicPr>
            <p:cNvPr id="152" name="Google Shape;152;p11"/>
            <p:cNvPicPr preferRelativeResize="0"/>
            <p:nvPr/>
          </p:nvPicPr>
          <p:blipFill rotWithShape="1">
            <a:blip r:embed="rId8">
              <a:alphaModFix/>
            </a:blip>
            <a:srcRect b="0" l="0" r="0" t="0"/>
            <a:stretch/>
          </p:blipFill>
          <p:spPr>
            <a:xfrm>
              <a:off x="5438758" y="1687090"/>
              <a:ext cx="1292250" cy="1348400"/>
            </a:xfrm>
            <a:prstGeom prst="rect">
              <a:avLst/>
            </a:prstGeom>
            <a:noFill/>
            <a:ln>
              <a:noFill/>
            </a:ln>
          </p:spPr>
        </p:pic>
        <p:sp>
          <p:nvSpPr>
            <p:cNvPr id="153" name="Google Shape;153;p11"/>
            <p:cNvSpPr txBox="1"/>
            <p:nvPr/>
          </p:nvSpPr>
          <p:spPr>
            <a:xfrm>
              <a:off x="5007150" y="513275"/>
              <a:ext cx="3744000" cy="415500"/>
            </a:xfrm>
            <a:prstGeom prst="rect">
              <a:avLst/>
            </a:prstGeom>
            <a:noFill/>
            <a:ln>
              <a:noFill/>
            </a:ln>
          </p:spPr>
          <p:txBody>
            <a:bodyPr anchorCtr="0" anchor="t" bIns="68575" lIns="68575" spcFirstLastPara="1" rIns="68575" wrap="square" tIns="68575">
              <a:spAutoFit/>
            </a:bodyPr>
            <a:lstStyle/>
            <a:p>
              <a:pPr indent="0" lvl="0" marL="0" marR="0" rtl="0" algn="ctr">
                <a:lnSpc>
                  <a:spcPct val="100000"/>
                </a:lnSpc>
                <a:spcBef>
                  <a:spcPts val="0"/>
                </a:spcBef>
                <a:spcAft>
                  <a:spcPts val="0"/>
                </a:spcAft>
                <a:buClr>
                  <a:srgbClr val="3E2616"/>
                </a:buClr>
                <a:buSzPts val="1200"/>
                <a:buFont typeface="Calibri"/>
                <a:buNone/>
              </a:pPr>
              <a:r>
                <a:rPr b="1" i="0" lang="en" sz="1800" u="none" cap="none" strike="noStrike">
                  <a:solidFill>
                    <a:srgbClr val="3E2616"/>
                  </a:solidFill>
                  <a:latin typeface="Calibri"/>
                  <a:ea typeface="Calibri"/>
                  <a:cs typeface="Calibri"/>
                  <a:sym typeface="Calibri"/>
                </a:rPr>
                <a:t>IDEAL VACATION RENTAL PROPERTY:</a:t>
              </a:r>
              <a:endParaRPr b="1" i="0" sz="1800" u="none" cap="none" strike="noStrike">
                <a:solidFill>
                  <a:srgbClr val="3E2616"/>
                </a:solidFill>
                <a:latin typeface="Calibri"/>
                <a:ea typeface="Calibri"/>
                <a:cs typeface="Calibri"/>
                <a:sym typeface="Calibri"/>
              </a:endParaRPr>
            </a:p>
          </p:txBody>
        </p:sp>
        <p:sp>
          <p:nvSpPr>
            <p:cNvPr id="154" name="Google Shape;154;p11"/>
            <p:cNvSpPr txBox="1"/>
            <p:nvPr/>
          </p:nvSpPr>
          <p:spPr>
            <a:xfrm>
              <a:off x="5599458" y="2925840"/>
              <a:ext cx="8592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Arial"/>
                  <a:ea typeface="Arial"/>
                  <a:cs typeface="Arial"/>
                  <a:sym typeface="Arial"/>
                </a:rPr>
                <a:t>3,500 php</a:t>
              </a:r>
              <a:endParaRPr b="0" i="0" sz="1000" u="none" cap="none" strike="noStrike">
                <a:solidFill>
                  <a:schemeClr val="dk1"/>
                </a:solidFill>
                <a:latin typeface="Arial"/>
                <a:ea typeface="Arial"/>
                <a:cs typeface="Arial"/>
                <a:sym typeface="Arial"/>
              </a:endParaRPr>
            </a:p>
          </p:txBody>
        </p:sp>
        <p:sp>
          <p:nvSpPr>
            <p:cNvPr id="155" name="Google Shape;155;p11"/>
            <p:cNvSpPr txBox="1"/>
            <p:nvPr/>
          </p:nvSpPr>
          <p:spPr>
            <a:xfrm>
              <a:off x="7246083" y="2925840"/>
              <a:ext cx="8592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Arial"/>
                  <a:ea typeface="Arial"/>
                  <a:cs typeface="Arial"/>
                  <a:sym typeface="Arial"/>
                </a:rPr>
                <a:t>50,000 php</a:t>
              </a:r>
              <a:endParaRPr b="0" i="0" sz="1000" u="none" cap="none" strike="noStrike">
                <a:solidFill>
                  <a:schemeClr val="dk1"/>
                </a:solidFill>
                <a:latin typeface="Arial"/>
                <a:ea typeface="Arial"/>
                <a:cs typeface="Arial"/>
                <a:sym typeface="Arial"/>
              </a:endParaRPr>
            </a:p>
          </p:txBody>
        </p:sp>
        <p:sp>
          <p:nvSpPr>
            <p:cNvPr id="156" name="Google Shape;156;p11"/>
            <p:cNvSpPr txBox="1"/>
            <p:nvPr/>
          </p:nvSpPr>
          <p:spPr>
            <a:xfrm>
              <a:off x="5471908" y="3227565"/>
              <a:ext cx="28575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Arial"/>
                  <a:ea typeface="Arial"/>
                  <a:cs typeface="Arial"/>
                  <a:sym typeface="Arial"/>
                </a:rPr>
                <a:t>*estimated rates in 2030</a:t>
              </a:r>
              <a:endParaRPr b="0" i="0" sz="1200" u="none" cap="none" strike="noStrike">
                <a:solidFill>
                  <a:schemeClr val="dk1"/>
                </a:solidFill>
                <a:latin typeface="Arial"/>
                <a:ea typeface="Arial"/>
                <a:cs typeface="Arial"/>
                <a:sym typeface="Arial"/>
              </a:endParaRPr>
            </a:p>
          </p:txBody>
        </p:sp>
      </p:grpSp>
      <p:sp>
        <p:nvSpPr>
          <p:cNvPr id="157" name="Google Shape;157;p11"/>
          <p:cNvSpPr txBox="1"/>
          <p:nvPr/>
        </p:nvSpPr>
        <p:spPr>
          <a:xfrm>
            <a:off x="5119350" y="1309475"/>
            <a:ext cx="4213200" cy="346200"/>
          </a:xfrm>
          <a:prstGeom prst="rect">
            <a:avLst/>
          </a:prstGeom>
          <a:noFill/>
          <a:ln>
            <a:noFill/>
          </a:ln>
        </p:spPr>
        <p:txBody>
          <a:bodyPr anchorCtr="0" anchor="t" bIns="34275" lIns="68575" spcFirstLastPara="1" rIns="68575" wrap="square" tIns="34275">
            <a:spAutoFit/>
          </a:bodyPr>
          <a:lstStyle/>
          <a:p>
            <a:pPr indent="0" lvl="1" marL="342900" marR="0" rtl="0" algn="l">
              <a:lnSpc>
                <a:spcPct val="100000"/>
              </a:lnSpc>
              <a:spcBef>
                <a:spcPts val="0"/>
              </a:spcBef>
              <a:spcAft>
                <a:spcPts val="0"/>
              </a:spcAft>
              <a:buClr>
                <a:srgbClr val="3E2616"/>
              </a:buClr>
              <a:buSzPts val="2100"/>
              <a:buFont typeface="Calibri"/>
              <a:buNone/>
            </a:pPr>
            <a:r>
              <a:rPr b="1" i="0" lang="en" sz="1800" u="none" cap="none" strike="noStrike">
                <a:solidFill>
                  <a:srgbClr val="3E2616"/>
                </a:solidFill>
                <a:latin typeface="Arial"/>
                <a:ea typeface="Arial"/>
                <a:cs typeface="Arial"/>
                <a:sym typeface="Arial"/>
              </a:rPr>
              <a:t>✓ Getaway that pays</a:t>
            </a:r>
            <a:endParaRPr b="1" i="0" sz="1800" u="none" cap="none" strike="noStrike">
              <a:solidFill>
                <a:srgbClr val="3E2616"/>
              </a:solidFill>
              <a:latin typeface="Arial"/>
              <a:ea typeface="Arial"/>
              <a:cs typeface="Arial"/>
              <a:sym typeface="Arial"/>
            </a:endParaRPr>
          </a:p>
        </p:txBody>
      </p:sp>
      <p:sp>
        <p:nvSpPr>
          <p:cNvPr id="158" name="Google Shape;158;p11"/>
          <p:cNvSpPr txBox="1"/>
          <p:nvPr/>
        </p:nvSpPr>
        <p:spPr>
          <a:xfrm>
            <a:off x="5119350" y="1679969"/>
            <a:ext cx="3843900" cy="346200"/>
          </a:xfrm>
          <a:prstGeom prst="rect">
            <a:avLst/>
          </a:prstGeom>
          <a:noFill/>
          <a:ln>
            <a:noFill/>
          </a:ln>
        </p:spPr>
        <p:txBody>
          <a:bodyPr anchorCtr="0" anchor="t" bIns="34275" lIns="68575" spcFirstLastPara="1" rIns="68575" wrap="square" tIns="34275">
            <a:spAutoFit/>
          </a:bodyPr>
          <a:lstStyle/>
          <a:p>
            <a:pPr indent="0" lvl="1" marL="342900" marR="0" rtl="0" algn="l">
              <a:lnSpc>
                <a:spcPct val="100000"/>
              </a:lnSpc>
              <a:spcBef>
                <a:spcPts val="0"/>
              </a:spcBef>
              <a:spcAft>
                <a:spcPts val="0"/>
              </a:spcAft>
              <a:buClr>
                <a:srgbClr val="3E2616"/>
              </a:buClr>
              <a:buSzPts val="2100"/>
              <a:buFont typeface="Calibri"/>
              <a:buNone/>
            </a:pPr>
            <a:r>
              <a:rPr b="1" i="0" lang="en" sz="1800" u="none" cap="none" strike="noStrike">
                <a:solidFill>
                  <a:srgbClr val="3E2616"/>
                </a:solidFill>
                <a:latin typeface="Arial"/>
                <a:ea typeface="Arial"/>
                <a:cs typeface="Arial"/>
                <a:sym typeface="Arial"/>
              </a:rPr>
              <a:t>✓ Passive income generating </a:t>
            </a:r>
            <a:endParaRPr b="1" i="0" sz="1800" u="none" cap="none" strike="noStrike">
              <a:solidFill>
                <a:srgbClr val="3E2616"/>
              </a:solidFill>
              <a:latin typeface="Arial"/>
              <a:ea typeface="Arial"/>
              <a:cs typeface="Arial"/>
              <a:sym typeface="Arial"/>
            </a:endParaRPr>
          </a:p>
        </p:txBody>
      </p:sp>
      <p:sp>
        <p:nvSpPr>
          <p:cNvPr id="159" name="Google Shape;159;p11"/>
          <p:cNvSpPr txBox="1"/>
          <p:nvPr/>
        </p:nvSpPr>
        <p:spPr>
          <a:xfrm>
            <a:off x="5119347" y="4070202"/>
            <a:ext cx="3519600" cy="346200"/>
          </a:xfrm>
          <a:prstGeom prst="rect">
            <a:avLst/>
          </a:prstGeom>
          <a:noFill/>
          <a:ln>
            <a:noFill/>
          </a:ln>
        </p:spPr>
        <p:txBody>
          <a:bodyPr anchorCtr="0" anchor="t" bIns="34275" lIns="68575" spcFirstLastPara="1" rIns="68575" wrap="square" tIns="34275">
            <a:spAutoFit/>
          </a:bodyPr>
          <a:lstStyle/>
          <a:p>
            <a:pPr indent="0" lvl="1" marL="342900" marR="0" rtl="0" algn="l">
              <a:lnSpc>
                <a:spcPct val="100000"/>
              </a:lnSpc>
              <a:spcBef>
                <a:spcPts val="0"/>
              </a:spcBef>
              <a:spcAft>
                <a:spcPts val="0"/>
              </a:spcAft>
              <a:buClr>
                <a:srgbClr val="3E2616"/>
              </a:buClr>
              <a:buSzPts val="2100"/>
              <a:buFont typeface="Calibri"/>
              <a:buNone/>
            </a:pPr>
            <a:r>
              <a:rPr b="1" i="0" lang="en" sz="1800" u="none" cap="none" strike="noStrike">
                <a:solidFill>
                  <a:srgbClr val="3E2616"/>
                </a:solidFill>
                <a:latin typeface="Arial"/>
                <a:ea typeface="Arial"/>
                <a:cs typeface="Arial"/>
                <a:sym typeface="Arial"/>
              </a:rPr>
              <a:t>✓ High resale value</a:t>
            </a:r>
            <a:endParaRPr b="1" i="0" sz="1800" u="none" cap="none" strike="noStrike">
              <a:solidFill>
                <a:srgbClr val="3E2616"/>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pic>
        <p:nvPicPr>
          <p:cNvPr id="164" name="Google Shape;164;p12"/>
          <p:cNvPicPr preferRelativeResize="0"/>
          <p:nvPr/>
        </p:nvPicPr>
        <p:blipFill rotWithShape="1">
          <a:blip r:embed="rId3">
            <a:alphaModFix/>
          </a:blip>
          <a:srcRect b="0" l="0" r="0" t="0"/>
          <a:stretch/>
        </p:blipFill>
        <p:spPr>
          <a:xfrm>
            <a:off x="1912505" y="1"/>
            <a:ext cx="7231496" cy="5143501"/>
          </a:xfrm>
          <a:prstGeom prst="rect">
            <a:avLst/>
          </a:prstGeom>
          <a:noFill/>
          <a:ln>
            <a:noFill/>
          </a:ln>
        </p:spPr>
      </p:pic>
      <p:pic>
        <p:nvPicPr>
          <p:cNvPr id="165" name="Google Shape;165;p12"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166" name="Google Shape;166;p12" title="Swirl.png"/>
          <p:cNvPicPr preferRelativeResize="0"/>
          <p:nvPr/>
        </p:nvPicPr>
        <p:blipFill rotWithShape="1">
          <a:blip r:embed="rId5">
            <a:alphaModFix/>
          </a:blip>
          <a:srcRect b="0" l="0" r="0" t="0"/>
          <a:stretch/>
        </p:blipFill>
        <p:spPr>
          <a:xfrm rot="-3805019">
            <a:off x="-509417" y="2341495"/>
            <a:ext cx="3044238" cy="4149815"/>
          </a:xfrm>
          <a:prstGeom prst="rect">
            <a:avLst/>
          </a:prstGeom>
          <a:noFill/>
          <a:ln>
            <a:noFill/>
          </a:ln>
        </p:spPr>
      </p:pic>
      <p:sp>
        <p:nvSpPr>
          <p:cNvPr id="167" name="Google Shape;167;p12"/>
          <p:cNvSpPr txBox="1"/>
          <p:nvPr/>
        </p:nvSpPr>
        <p:spPr>
          <a:xfrm>
            <a:off x="455323" y="413159"/>
            <a:ext cx="5886000" cy="808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2400"/>
              <a:buFont typeface="Times New Roman"/>
              <a:buNone/>
            </a:pPr>
            <a:r>
              <a:rPr b="1" i="0" lang="en" sz="2400" u="none" cap="none" strike="noStrike">
                <a:solidFill>
                  <a:srgbClr val="3E2616"/>
                </a:solidFill>
                <a:latin typeface="Arial"/>
                <a:ea typeface="Arial"/>
                <a:cs typeface="Arial"/>
                <a:sym typeface="Arial"/>
              </a:rPr>
              <a:t>THE REAL VALUE </a:t>
            </a:r>
            <a:endParaRPr b="1" i="0" sz="24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2400"/>
              <a:buFont typeface="Times New Roman"/>
              <a:buNone/>
            </a:pPr>
            <a:r>
              <a:rPr b="1" i="0" lang="en" sz="2400" u="none" cap="none" strike="noStrike">
                <a:solidFill>
                  <a:srgbClr val="3E2616"/>
                </a:solidFill>
                <a:latin typeface="Arial"/>
                <a:ea typeface="Arial"/>
                <a:cs typeface="Arial"/>
                <a:sym typeface="Arial"/>
              </a:rPr>
              <a:t>OF QUALITY</a:t>
            </a:r>
            <a:endParaRPr b="1" i="0" sz="2400" u="none" cap="none" strike="noStrike">
              <a:solidFill>
                <a:srgbClr val="3E2616"/>
              </a:solidFill>
              <a:latin typeface="Arial"/>
              <a:ea typeface="Arial"/>
              <a:cs typeface="Arial"/>
              <a:sym typeface="Arial"/>
            </a:endParaRPr>
          </a:p>
        </p:txBody>
      </p:sp>
      <p:sp>
        <p:nvSpPr>
          <p:cNvPr id="168" name="Google Shape;168;p12"/>
          <p:cNvSpPr txBox="1"/>
          <p:nvPr/>
        </p:nvSpPr>
        <p:spPr>
          <a:xfrm>
            <a:off x="23975" y="3907350"/>
            <a:ext cx="4395600" cy="346200"/>
          </a:xfrm>
          <a:prstGeom prst="rect">
            <a:avLst/>
          </a:prstGeom>
          <a:noFill/>
          <a:ln>
            <a:noFill/>
          </a:ln>
        </p:spPr>
        <p:txBody>
          <a:bodyPr anchorCtr="0" anchor="t" bIns="34275" lIns="68575" spcFirstLastPara="1" rIns="68575" wrap="square" tIns="34275">
            <a:spAutoFit/>
          </a:bodyPr>
          <a:lstStyle/>
          <a:p>
            <a:pPr indent="0" lvl="1" marL="342900" marR="0" rtl="0" algn="l">
              <a:lnSpc>
                <a:spcPct val="100000"/>
              </a:lnSpc>
              <a:spcBef>
                <a:spcPts val="0"/>
              </a:spcBef>
              <a:spcAft>
                <a:spcPts val="0"/>
              </a:spcAft>
              <a:buClr>
                <a:srgbClr val="3E2616"/>
              </a:buClr>
              <a:buSzPts val="2100"/>
              <a:buFont typeface="Calibri"/>
              <a:buNone/>
            </a:pPr>
            <a:r>
              <a:rPr b="1" i="0" lang="en" sz="1800" u="none" cap="none" strike="noStrike">
                <a:solidFill>
                  <a:srgbClr val="3E2616"/>
                </a:solidFill>
                <a:latin typeface="Arial"/>
                <a:ea typeface="Arial"/>
                <a:cs typeface="Arial"/>
                <a:sym typeface="Arial"/>
              </a:rPr>
              <a:t>✓ Best Sustainable Developer</a:t>
            </a:r>
            <a:endParaRPr b="1" i="0" sz="1800" u="none" cap="none" strike="noStrike">
              <a:solidFill>
                <a:srgbClr val="3E2616"/>
              </a:solidFill>
              <a:latin typeface="Arial"/>
              <a:ea typeface="Arial"/>
              <a:cs typeface="Arial"/>
              <a:sym typeface="Arial"/>
            </a:endParaRPr>
          </a:p>
        </p:txBody>
      </p:sp>
      <p:sp>
        <p:nvSpPr>
          <p:cNvPr id="169" name="Google Shape;169;p12"/>
          <p:cNvSpPr txBox="1"/>
          <p:nvPr/>
        </p:nvSpPr>
        <p:spPr>
          <a:xfrm>
            <a:off x="23972" y="2202863"/>
            <a:ext cx="3519600" cy="623400"/>
          </a:xfrm>
          <a:prstGeom prst="rect">
            <a:avLst/>
          </a:prstGeom>
          <a:noFill/>
          <a:ln>
            <a:noFill/>
          </a:ln>
        </p:spPr>
        <p:txBody>
          <a:bodyPr anchorCtr="0" anchor="t" bIns="34275" lIns="68575" spcFirstLastPara="1" rIns="68575" wrap="square" tIns="34275">
            <a:spAutoFit/>
          </a:bodyPr>
          <a:lstStyle/>
          <a:p>
            <a:pPr indent="0" lvl="1" marL="342900" marR="0" rtl="0" algn="l">
              <a:lnSpc>
                <a:spcPct val="100000"/>
              </a:lnSpc>
              <a:spcBef>
                <a:spcPts val="0"/>
              </a:spcBef>
              <a:spcAft>
                <a:spcPts val="0"/>
              </a:spcAft>
              <a:buClr>
                <a:srgbClr val="3E2616"/>
              </a:buClr>
              <a:buSzPts val="2100"/>
              <a:buFont typeface="Calibri"/>
              <a:buNone/>
            </a:pPr>
            <a:r>
              <a:rPr b="1" i="0" lang="en" sz="1800" u="none" cap="none" strike="noStrike">
                <a:solidFill>
                  <a:srgbClr val="3E2616"/>
                </a:solidFill>
                <a:latin typeface="Arial"/>
                <a:ea typeface="Arial"/>
                <a:cs typeface="Arial"/>
                <a:sym typeface="Arial"/>
              </a:rPr>
              <a:t>✓ Over 30 years in property development</a:t>
            </a:r>
            <a:endParaRPr b="1" i="0" sz="1800" u="none" cap="none" strike="noStrike">
              <a:solidFill>
                <a:srgbClr val="3E2616"/>
              </a:solidFill>
              <a:latin typeface="Arial"/>
              <a:ea typeface="Arial"/>
              <a:cs typeface="Arial"/>
              <a:sym typeface="Arial"/>
            </a:endParaRPr>
          </a:p>
        </p:txBody>
      </p:sp>
      <p:pic>
        <p:nvPicPr>
          <p:cNvPr id="170" name="Google Shape;170;p12"/>
          <p:cNvPicPr preferRelativeResize="0"/>
          <p:nvPr/>
        </p:nvPicPr>
        <p:blipFill rotWithShape="1">
          <a:blip r:embed="rId6">
            <a:alphaModFix/>
          </a:blip>
          <a:srcRect b="0" l="0" r="0" t="0"/>
          <a:stretch/>
        </p:blipFill>
        <p:spPr>
          <a:xfrm>
            <a:off x="7476883" y="4205743"/>
            <a:ext cx="1667108" cy="937748"/>
          </a:xfrm>
          <a:prstGeom prst="rect">
            <a:avLst/>
          </a:prstGeom>
          <a:noFill/>
          <a:ln>
            <a:noFill/>
          </a:ln>
        </p:spPr>
      </p:pic>
      <p:sp>
        <p:nvSpPr>
          <p:cNvPr id="171" name="Google Shape;171;p12"/>
          <p:cNvSpPr txBox="1"/>
          <p:nvPr/>
        </p:nvSpPr>
        <p:spPr>
          <a:xfrm>
            <a:off x="23975" y="2916657"/>
            <a:ext cx="3449100" cy="900300"/>
          </a:xfrm>
          <a:prstGeom prst="rect">
            <a:avLst/>
          </a:prstGeom>
          <a:noFill/>
          <a:ln>
            <a:noFill/>
          </a:ln>
        </p:spPr>
        <p:txBody>
          <a:bodyPr anchorCtr="0" anchor="t" bIns="34275" lIns="68575" spcFirstLastPara="1" rIns="68575" wrap="square" tIns="34275">
            <a:spAutoFit/>
          </a:bodyPr>
          <a:lstStyle/>
          <a:p>
            <a:pPr indent="0" lvl="1" marL="342900" marR="0" rtl="0" algn="l">
              <a:lnSpc>
                <a:spcPct val="100000"/>
              </a:lnSpc>
              <a:spcBef>
                <a:spcPts val="0"/>
              </a:spcBef>
              <a:spcAft>
                <a:spcPts val="0"/>
              </a:spcAft>
              <a:buClr>
                <a:srgbClr val="3E2616"/>
              </a:buClr>
              <a:buSzPts val="2100"/>
              <a:buFont typeface="Calibri"/>
              <a:buNone/>
            </a:pPr>
            <a:r>
              <a:rPr b="1" i="0" lang="en" sz="1800" u="none" cap="none" strike="noStrike">
                <a:solidFill>
                  <a:srgbClr val="3E2616"/>
                </a:solidFill>
                <a:latin typeface="Arial"/>
                <a:ea typeface="Arial"/>
                <a:cs typeface="Arial"/>
                <a:sym typeface="Arial"/>
              </a:rPr>
              <a:t>✓ 55 developments with 17,000 units delivered on-time</a:t>
            </a:r>
            <a:endParaRPr b="1" i="0" sz="1800" u="none" cap="none" strike="noStrike">
              <a:solidFill>
                <a:srgbClr val="3E2616"/>
              </a:solidFill>
              <a:latin typeface="Arial"/>
              <a:ea typeface="Arial"/>
              <a:cs typeface="Arial"/>
              <a:sym typeface="Arial"/>
            </a:endParaRPr>
          </a:p>
        </p:txBody>
      </p:sp>
      <p:sp>
        <p:nvSpPr>
          <p:cNvPr id="172" name="Google Shape;172;p12"/>
          <p:cNvSpPr/>
          <p:nvPr/>
        </p:nvSpPr>
        <p:spPr>
          <a:xfrm>
            <a:off x="376356" y="1297546"/>
            <a:ext cx="3279855" cy="897860"/>
          </a:xfrm>
          <a:custGeom>
            <a:rect b="b" l="l" r="r" t="t"/>
            <a:pathLst>
              <a:path extrusionOk="0" h="1442346" w="5268843">
                <a:moveTo>
                  <a:pt x="0" y="0"/>
                </a:moveTo>
                <a:lnTo>
                  <a:pt x="5268843" y="0"/>
                </a:lnTo>
                <a:lnTo>
                  <a:pt x="5268843" y="1442346"/>
                </a:lnTo>
                <a:lnTo>
                  <a:pt x="0" y="1442346"/>
                </a:lnTo>
                <a:lnTo>
                  <a:pt x="0" y="0"/>
                </a:lnTo>
                <a:close/>
              </a:path>
            </a:pathLst>
          </a:custGeom>
          <a:blipFill rotWithShape="1">
            <a:blip r:embed="rId7">
              <a:alphaModFix/>
            </a:blip>
            <a:stretch>
              <a:fillRect b="0" l="0" r="0" t="0"/>
            </a:stretch>
          </a:blipFill>
          <a:ln>
            <a:noFill/>
          </a:ln>
        </p:spPr>
      </p:sp>
      <p:pic>
        <p:nvPicPr>
          <p:cNvPr id="173" name="Google Shape;173;p12" title="64.Winner Best Sustainable Developer.jpg"/>
          <p:cNvPicPr preferRelativeResize="0"/>
          <p:nvPr/>
        </p:nvPicPr>
        <p:blipFill rotWithShape="1">
          <a:blip r:embed="rId8">
            <a:alphaModFix/>
          </a:blip>
          <a:srcRect b="0" l="0" r="0" t="0"/>
          <a:stretch/>
        </p:blipFill>
        <p:spPr>
          <a:xfrm>
            <a:off x="7290644" y="0"/>
            <a:ext cx="808600" cy="1730376"/>
          </a:xfrm>
          <a:prstGeom prst="rect">
            <a:avLst/>
          </a:prstGeom>
          <a:noFill/>
          <a:ln>
            <a:noFill/>
          </a:ln>
        </p:spPr>
      </p:pic>
      <p:pic>
        <p:nvPicPr>
          <p:cNvPr id="174" name="Google Shape;174;p12" title="27.Winner Best Eco Friendly Condo Development.jpg"/>
          <p:cNvPicPr preferRelativeResize="0"/>
          <p:nvPr/>
        </p:nvPicPr>
        <p:blipFill rotWithShape="1">
          <a:blip r:embed="rId9">
            <a:alphaModFix/>
          </a:blip>
          <a:srcRect b="0" l="0" r="0" t="0"/>
          <a:stretch/>
        </p:blipFill>
        <p:spPr>
          <a:xfrm>
            <a:off x="6411681" y="0"/>
            <a:ext cx="808600" cy="1730406"/>
          </a:xfrm>
          <a:prstGeom prst="rect">
            <a:avLst/>
          </a:prstGeom>
          <a:noFill/>
          <a:ln>
            <a:noFill/>
          </a:ln>
        </p:spPr>
      </p:pic>
      <p:pic>
        <p:nvPicPr>
          <p:cNvPr id="175" name="Google Shape;175;p12" title="65.Winner Sustainable Construction Award.jpg"/>
          <p:cNvPicPr preferRelativeResize="0"/>
          <p:nvPr/>
        </p:nvPicPr>
        <p:blipFill rotWithShape="1">
          <a:blip r:embed="rId10">
            <a:alphaModFix/>
          </a:blip>
          <a:srcRect b="0" l="0" r="0" t="0"/>
          <a:stretch/>
        </p:blipFill>
        <p:spPr>
          <a:xfrm>
            <a:off x="8190625" y="0"/>
            <a:ext cx="740206" cy="1730376"/>
          </a:xfrm>
          <a:prstGeom prst="rect">
            <a:avLst/>
          </a:prstGeom>
          <a:noFill/>
          <a:ln>
            <a:noFill/>
          </a:ln>
        </p:spPr>
      </p:pic>
      <p:sp>
        <p:nvSpPr>
          <p:cNvPr id="176" name="Google Shape;176;p12"/>
          <p:cNvSpPr txBox="1"/>
          <p:nvPr/>
        </p:nvSpPr>
        <p:spPr>
          <a:xfrm>
            <a:off x="-11967" y="4253550"/>
            <a:ext cx="4395600" cy="623217"/>
          </a:xfrm>
          <a:prstGeom prst="rect">
            <a:avLst/>
          </a:prstGeom>
          <a:noFill/>
          <a:ln>
            <a:noFill/>
          </a:ln>
        </p:spPr>
        <p:txBody>
          <a:bodyPr anchorCtr="0" anchor="t" bIns="34275" lIns="68575" spcFirstLastPara="1" rIns="68575" wrap="square" tIns="34275">
            <a:spAutoFit/>
          </a:bodyPr>
          <a:lstStyle/>
          <a:p>
            <a:pPr indent="0" lvl="1" marL="342900" marR="0" rtl="0" algn="l">
              <a:lnSpc>
                <a:spcPct val="100000"/>
              </a:lnSpc>
              <a:spcBef>
                <a:spcPts val="0"/>
              </a:spcBef>
              <a:spcAft>
                <a:spcPts val="0"/>
              </a:spcAft>
              <a:buClr>
                <a:srgbClr val="3E2616"/>
              </a:buClr>
              <a:buSzPts val="2100"/>
              <a:buFont typeface="Calibri"/>
              <a:buNone/>
            </a:pPr>
            <a:r>
              <a:rPr b="1" i="0" lang="en" sz="1800" u="none" cap="none" strike="noStrike">
                <a:solidFill>
                  <a:srgbClr val="3E2616"/>
                </a:solidFill>
                <a:latin typeface="Arial"/>
                <a:ea typeface="Arial"/>
                <a:cs typeface="Arial"/>
                <a:sym typeface="Arial"/>
              </a:rPr>
              <a:t>    &amp; Sustainable Construction 	Awardee</a:t>
            </a:r>
            <a:endParaRPr b="1" i="0" sz="1800" u="none" cap="none" strike="noStrike">
              <a:solidFill>
                <a:srgbClr val="3E2616"/>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p13"/>
          <p:cNvPicPr preferRelativeResize="0"/>
          <p:nvPr/>
        </p:nvPicPr>
        <p:blipFill rotWithShape="1">
          <a:blip r:embed="rId3">
            <a:alphaModFix/>
          </a:blip>
          <a:srcRect b="0" l="0" r="0" t="0"/>
          <a:stretch/>
        </p:blipFill>
        <p:spPr>
          <a:xfrm>
            <a:off x="3543300" y="491424"/>
            <a:ext cx="2057400" cy="584200"/>
          </a:xfrm>
          <a:prstGeom prst="rect">
            <a:avLst/>
          </a:prstGeom>
          <a:noFill/>
          <a:ln>
            <a:noFill/>
          </a:ln>
        </p:spPr>
      </p:pic>
      <p:sp>
        <p:nvSpPr>
          <p:cNvPr id="182" name="Google Shape;182;p13"/>
          <p:cNvSpPr txBox="1"/>
          <p:nvPr/>
        </p:nvSpPr>
        <p:spPr>
          <a:xfrm>
            <a:off x="3963500" y="1092531"/>
            <a:ext cx="1217000" cy="30777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 sz="1400" u="none" cap="none" strike="noStrike">
                <a:solidFill>
                  <a:srgbClr val="000000"/>
                </a:solidFill>
                <a:latin typeface="Arial"/>
                <a:ea typeface="Arial"/>
                <a:cs typeface="Arial"/>
                <a:sym typeface="Arial"/>
              </a:rPr>
              <a:t>Advantage</a:t>
            </a:r>
            <a:endParaRPr b="0" i="0" sz="1400" u="none" cap="none" strike="noStrike">
              <a:solidFill>
                <a:srgbClr val="000000"/>
              </a:solidFill>
              <a:latin typeface="Arial"/>
              <a:ea typeface="Arial"/>
              <a:cs typeface="Arial"/>
              <a:sym typeface="Arial"/>
            </a:endParaRPr>
          </a:p>
        </p:txBody>
      </p:sp>
      <p:pic>
        <p:nvPicPr>
          <p:cNvPr id="183" name="Google Shape;183;p13"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sp>
        <p:nvSpPr>
          <p:cNvPr id="184" name="Google Shape;184;p13"/>
          <p:cNvSpPr txBox="1"/>
          <p:nvPr/>
        </p:nvSpPr>
        <p:spPr>
          <a:xfrm>
            <a:off x="985652" y="1518261"/>
            <a:ext cx="7172700" cy="1200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rial"/>
                <a:ea typeface="Arial"/>
                <a:cs typeface="Arial"/>
                <a:sym typeface="Arial"/>
              </a:rPr>
              <a:t>As part of a fully integrated shelter solutions provider the Primary Group of Builders, PrimaryHomes has access to a complete range of construction and development expertise—ensuring every project is built to last.</a:t>
            </a:r>
            <a:endParaRPr b="0" i="0" sz="1800" u="none" cap="none" strike="noStrike">
              <a:solidFill>
                <a:srgbClr val="000000"/>
              </a:solidFill>
              <a:latin typeface="Arial"/>
              <a:ea typeface="Arial"/>
              <a:cs typeface="Arial"/>
              <a:sym typeface="Arial"/>
            </a:endParaRPr>
          </a:p>
        </p:txBody>
      </p:sp>
      <p:pic>
        <p:nvPicPr>
          <p:cNvPr id="185" name="Google Shape;185;p13"/>
          <p:cNvPicPr preferRelativeResize="0"/>
          <p:nvPr/>
        </p:nvPicPr>
        <p:blipFill rotWithShape="1">
          <a:blip r:embed="rId5">
            <a:alphaModFix/>
          </a:blip>
          <a:srcRect b="0" l="0" r="0" t="0"/>
          <a:stretch/>
        </p:blipFill>
        <p:spPr>
          <a:xfrm>
            <a:off x="3700743" y="2836796"/>
            <a:ext cx="1742512" cy="726737"/>
          </a:xfrm>
          <a:prstGeom prst="rect">
            <a:avLst/>
          </a:prstGeom>
          <a:noFill/>
          <a:ln>
            <a:noFill/>
          </a:ln>
        </p:spPr>
      </p:pic>
      <p:pic>
        <p:nvPicPr>
          <p:cNvPr id="186" name="Google Shape;186;p13"/>
          <p:cNvPicPr preferRelativeResize="0"/>
          <p:nvPr/>
        </p:nvPicPr>
        <p:blipFill rotWithShape="1">
          <a:blip r:embed="rId6">
            <a:alphaModFix/>
          </a:blip>
          <a:srcRect b="0" l="0" r="0" t="0"/>
          <a:stretch/>
        </p:blipFill>
        <p:spPr>
          <a:xfrm>
            <a:off x="1315097" y="2836796"/>
            <a:ext cx="1689664" cy="726737"/>
          </a:xfrm>
          <a:prstGeom prst="rect">
            <a:avLst/>
          </a:prstGeom>
          <a:noFill/>
          <a:ln>
            <a:noFill/>
          </a:ln>
        </p:spPr>
      </p:pic>
      <p:pic>
        <p:nvPicPr>
          <p:cNvPr id="187" name="Google Shape;187;p13"/>
          <p:cNvPicPr preferRelativeResize="0"/>
          <p:nvPr/>
        </p:nvPicPr>
        <p:blipFill rotWithShape="1">
          <a:blip r:embed="rId7">
            <a:alphaModFix/>
          </a:blip>
          <a:srcRect b="0" l="0" r="0" t="0"/>
          <a:stretch/>
        </p:blipFill>
        <p:spPr>
          <a:xfrm>
            <a:off x="6117627" y="2836795"/>
            <a:ext cx="1883276" cy="814790"/>
          </a:xfrm>
          <a:prstGeom prst="rect">
            <a:avLst/>
          </a:prstGeom>
          <a:noFill/>
          <a:ln>
            <a:noFill/>
          </a:ln>
        </p:spPr>
      </p:pic>
      <p:sp>
        <p:nvSpPr>
          <p:cNvPr id="188" name="Google Shape;188;p13"/>
          <p:cNvSpPr txBox="1"/>
          <p:nvPr/>
        </p:nvSpPr>
        <p:spPr>
          <a:xfrm>
            <a:off x="940684" y="3651586"/>
            <a:ext cx="24384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Arial"/>
                <a:ea typeface="Arial"/>
                <a:cs typeface="Arial"/>
                <a:sym typeface="Arial"/>
              </a:rPr>
              <a:t>AAA category General Contractor</a:t>
            </a:r>
            <a:endParaRPr b="0" i="0" sz="1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Arial"/>
                <a:ea typeface="Arial"/>
                <a:cs typeface="Arial"/>
                <a:sym typeface="Arial"/>
              </a:rPr>
              <a:t>70 years in the industry</a:t>
            </a:r>
            <a:endParaRPr b="0" i="0" sz="1000" u="none" cap="none" strike="noStrike">
              <a:solidFill>
                <a:srgbClr val="000000"/>
              </a:solidFill>
              <a:latin typeface="Arial"/>
              <a:ea typeface="Arial"/>
              <a:cs typeface="Arial"/>
              <a:sym typeface="Arial"/>
            </a:endParaRPr>
          </a:p>
        </p:txBody>
      </p:sp>
      <p:sp>
        <p:nvSpPr>
          <p:cNvPr id="189" name="Google Shape;189;p13"/>
          <p:cNvSpPr txBox="1"/>
          <p:nvPr/>
        </p:nvSpPr>
        <p:spPr>
          <a:xfrm>
            <a:off x="3352801" y="3651575"/>
            <a:ext cx="24384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Arial"/>
                <a:ea typeface="Arial"/>
                <a:cs typeface="Arial"/>
                <a:sym typeface="Arial"/>
              </a:rPr>
              <a:t>Durabie, eco-friendly, and cost-efficient</a:t>
            </a:r>
            <a:endParaRPr b="0" i="0" sz="1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Arial"/>
                <a:ea typeface="Arial"/>
                <a:cs typeface="Arial"/>
                <a:sym typeface="Arial"/>
              </a:rPr>
              <a:t>materials and methods</a:t>
            </a:r>
            <a:endParaRPr b="0" i="0" sz="1000" u="none" cap="none" strike="noStrike">
              <a:solidFill>
                <a:srgbClr val="000000"/>
              </a:solidFill>
              <a:latin typeface="Arial"/>
              <a:ea typeface="Arial"/>
              <a:cs typeface="Arial"/>
              <a:sym typeface="Arial"/>
            </a:endParaRPr>
          </a:p>
        </p:txBody>
      </p:sp>
      <p:sp>
        <p:nvSpPr>
          <p:cNvPr id="190" name="Google Shape;190;p13"/>
          <p:cNvSpPr txBox="1"/>
          <p:nvPr/>
        </p:nvSpPr>
        <p:spPr>
          <a:xfrm>
            <a:off x="5893312" y="3651575"/>
            <a:ext cx="23319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Arial"/>
                <a:ea typeface="Arial"/>
                <a:cs typeface="Arial"/>
                <a:sym typeface="Arial"/>
              </a:rPr>
              <a:t>Superior quality ready-mix and </a:t>
            </a:r>
            <a:endParaRPr b="0" i="0" sz="1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Arial"/>
                <a:ea typeface="Arial"/>
                <a:cs typeface="Arial"/>
                <a:sym typeface="Arial"/>
              </a:rPr>
              <a:t>prefabricated concrete</a:t>
            </a:r>
            <a:endParaRPr b="0" i="0" sz="1000" u="none" cap="none" strike="noStrike">
              <a:solidFill>
                <a:srgbClr val="000000"/>
              </a:solidFill>
              <a:latin typeface="Arial"/>
              <a:ea typeface="Arial"/>
              <a:cs typeface="Arial"/>
              <a:sym typeface="Arial"/>
            </a:endParaRPr>
          </a:p>
        </p:txBody>
      </p:sp>
      <p:pic>
        <p:nvPicPr>
          <p:cNvPr id="191" name="Google Shape;191;p13"/>
          <p:cNvPicPr preferRelativeResize="0"/>
          <p:nvPr/>
        </p:nvPicPr>
        <p:blipFill rotWithShape="1">
          <a:blip r:embed="rId8">
            <a:alphaModFix/>
          </a:blip>
          <a:srcRect b="0" l="0" r="0" t="0"/>
          <a:stretch/>
        </p:blipFill>
        <p:spPr>
          <a:xfrm>
            <a:off x="7476883" y="4205743"/>
            <a:ext cx="1667108" cy="937748"/>
          </a:xfrm>
          <a:prstGeom prst="rect">
            <a:avLst/>
          </a:prstGeom>
          <a:noFill/>
          <a:ln>
            <a:noFill/>
          </a:ln>
        </p:spPr>
      </p:pic>
      <p:pic>
        <p:nvPicPr>
          <p:cNvPr id="192" name="Google Shape;192;p13" title="Swirl.png"/>
          <p:cNvPicPr preferRelativeResize="0"/>
          <p:nvPr/>
        </p:nvPicPr>
        <p:blipFill rotWithShape="1">
          <a:blip r:embed="rId9">
            <a:alphaModFix/>
          </a:blip>
          <a:srcRect b="0" l="0" r="0" t="0"/>
          <a:stretch/>
        </p:blipFill>
        <p:spPr>
          <a:xfrm rot="-3805019">
            <a:off x="-509417" y="2341495"/>
            <a:ext cx="3044238" cy="414981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pic>
        <p:nvPicPr>
          <p:cNvPr id="197" name="Google Shape;197;p14" title="DSC01428.png"/>
          <p:cNvPicPr preferRelativeResize="0"/>
          <p:nvPr/>
        </p:nvPicPr>
        <p:blipFill rotWithShape="1">
          <a:blip r:embed="rId3">
            <a:alphaModFix/>
          </a:blip>
          <a:srcRect b="0" l="0" r="0" t="0"/>
          <a:stretch/>
        </p:blipFill>
        <p:spPr>
          <a:xfrm>
            <a:off x="0" y="-1"/>
            <a:ext cx="9144003" cy="5143501"/>
          </a:xfrm>
          <a:prstGeom prst="rect">
            <a:avLst/>
          </a:prstGeom>
          <a:noFill/>
          <a:ln>
            <a:noFill/>
          </a:ln>
        </p:spPr>
      </p:pic>
      <p:pic>
        <p:nvPicPr>
          <p:cNvPr id="198" name="Google Shape;198;p14"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199" name="Google Shape;199;p14" title="design.png"/>
          <p:cNvPicPr preferRelativeResize="0"/>
          <p:nvPr/>
        </p:nvPicPr>
        <p:blipFill rotWithShape="1">
          <a:blip r:embed="rId5">
            <a:alphaModFix amt="80000"/>
          </a:blip>
          <a:srcRect b="0" l="0" r="0" t="0"/>
          <a:stretch/>
        </p:blipFill>
        <p:spPr>
          <a:xfrm>
            <a:off x="803325" y="2106950"/>
            <a:ext cx="7537352" cy="902100"/>
          </a:xfrm>
          <a:prstGeom prst="rect">
            <a:avLst/>
          </a:prstGeom>
          <a:noFill/>
          <a:ln>
            <a:noFill/>
          </a:ln>
        </p:spPr>
      </p:pic>
      <p:sp>
        <p:nvSpPr>
          <p:cNvPr id="200" name="Google Shape;200;p14"/>
          <p:cNvSpPr txBox="1"/>
          <p:nvPr/>
        </p:nvSpPr>
        <p:spPr>
          <a:xfrm>
            <a:off x="1073255" y="2142488"/>
            <a:ext cx="6997500" cy="831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rgbClr val="000000"/>
                </a:solidFill>
                <a:latin typeface="Arial Black"/>
                <a:ea typeface="Arial Black"/>
                <a:cs typeface="Arial Black"/>
                <a:sym typeface="Arial Black"/>
              </a:rPr>
              <a:t>THE REWARDS OF A</a:t>
            </a:r>
            <a:endParaRPr b="1" i="0" sz="2400" u="none" cap="none" strike="noStrike">
              <a:solidFill>
                <a:srgbClr val="000000"/>
              </a:solidFill>
              <a:latin typeface="Arial Black"/>
              <a:ea typeface="Arial Black"/>
              <a:cs typeface="Arial Black"/>
              <a:sym typeface="Arial Black"/>
            </a:endParaRPr>
          </a:p>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rgbClr val="000000"/>
                </a:solidFill>
                <a:latin typeface="Arial Black"/>
                <a:ea typeface="Arial Black"/>
                <a:cs typeface="Arial Black"/>
                <a:sym typeface="Arial Black"/>
              </a:rPr>
              <a:t>RESORT-LIKE GETAWAY</a:t>
            </a:r>
            <a:endParaRPr b="1" i="0" sz="2400" u="none" cap="none" strike="noStrike">
              <a:solidFill>
                <a:srgbClr val="000000"/>
              </a:solidFill>
              <a:latin typeface="Arial Black"/>
              <a:ea typeface="Arial Black"/>
              <a:cs typeface="Arial Black"/>
              <a:sym typeface="Arial Black"/>
            </a:endParaRPr>
          </a:p>
        </p:txBody>
      </p:sp>
      <p:pic>
        <p:nvPicPr>
          <p:cNvPr id="201" name="Google Shape;201;p14"/>
          <p:cNvPicPr preferRelativeResize="0"/>
          <p:nvPr/>
        </p:nvPicPr>
        <p:blipFill rotWithShape="1">
          <a:blip r:embed="rId6">
            <a:alphaModFix/>
          </a:blip>
          <a:srcRect b="0" l="0" r="0" t="0"/>
          <a:stretch/>
        </p:blipFill>
        <p:spPr>
          <a:xfrm>
            <a:off x="7476883" y="4205743"/>
            <a:ext cx="1667108" cy="937748"/>
          </a:xfrm>
          <a:prstGeom prst="rect">
            <a:avLst/>
          </a:prstGeom>
          <a:noFill/>
          <a:ln>
            <a:noFill/>
          </a:ln>
        </p:spPr>
      </p:pic>
      <p:pic>
        <p:nvPicPr>
          <p:cNvPr id="202" name="Google Shape;202;p14" title="Swirl.png"/>
          <p:cNvPicPr preferRelativeResize="0"/>
          <p:nvPr/>
        </p:nvPicPr>
        <p:blipFill rotWithShape="1">
          <a:blip r:embed="rId7">
            <a:alphaModFix/>
          </a:blip>
          <a:srcRect b="0" l="0" r="0" t="0"/>
          <a:stretch/>
        </p:blipFill>
        <p:spPr>
          <a:xfrm rot="-3805019">
            <a:off x="-509417" y="2341495"/>
            <a:ext cx="3044238" cy="414981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pic>
        <p:nvPicPr>
          <p:cNvPr id="207" name="Google Shape;207;p15" title="DSC04569.jpg"/>
          <p:cNvPicPr preferRelativeResize="0"/>
          <p:nvPr/>
        </p:nvPicPr>
        <p:blipFill rotWithShape="1">
          <a:blip r:embed="rId3">
            <a:alphaModFix/>
          </a:blip>
          <a:srcRect b="0" l="0" r="0" t="0"/>
          <a:stretch/>
        </p:blipFill>
        <p:spPr>
          <a:xfrm>
            <a:off x="0" y="0"/>
            <a:ext cx="9144003" cy="5143501"/>
          </a:xfrm>
          <a:prstGeom prst="rect">
            <a:avLst/>
          </a:prstGeom>
          <a:noFill/>
          <a:ln>
            <a:noFill/>
          </a:ln>
        </p:spPr>
      </p:pic>
      <p:pic>
        <p:nvPicPr>
          <p:cNvPr id="208" name="Google Shape;208;p15"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209" name="Google Shape;209;p15"/>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pic>
        <p:nvPicPr>
          <p:cNvPr id="210" name="Google Shape;210;p15" title="BLUR.png"/>
          <p:cNvPicPr preferRelativeResize="0"/>
          <p:nvPr/>
        </p:nvPicPr>
        <p:blipFill rotWithShape="1">
          <a:blip r:embed="rId6">
            <a:alphaModFix/>
          </a:blip>
          <a:srcRect b="0" l="0" r="0" t="0"/>
          <a:stretch/>
        </p:blipFill>
        <p:spPr>
          <a:xfrm>
            <a:off x="4133027" y="-709725"/>
            <a:ext cx="6428100" cy="3950250"/>
          </a:xfrm>
          <a:prstGeom prst="rect">
            <a:avLst/>
          </a:prstGeom>
          <a:noFill/>
          <a:ln>
            <a:noFill/>
          </a:ln>
        </p:spPr>
      </p:pic>
      <p:sp>
        <p:nvSpPr>
          <p:cNvPr id="211" name="Google Shape;211;p15"/>
          <p:cNvSpPr txBox="1"/>
          <p:nvPr/>
        </p:nvSpPr>
        <p:spPr>
          <a:xfrm>
            <a:off x="5126799" y="746700"/>
            <a:ext cx="3000000" cy="9696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rial"/>
                <a:ea typeface="Arial"/>
                <a:cs typeface="Arial"/>
                <a:sym typeface="Arial"/>
              </a:rPr>
              <a:t>Savor the getaway of your dreams with impressive amenities and features.</a:t>
            </a:r>
            <a:endParaRPr b="0" i="0" sz="1900" u="none" cap="none" strike="noStrike">
              <a:solidFill>
                <a:srgbClr val="000000"/>
              </a:solidFill>
              <a:latin typeface="Arial"/>
              <a:ea typeface="Arial"/>
              <a:cs typeface="Arial"/>
              <a:sym typeface="Arial"/>
            </a:endParaRPr>
          </a:p>
        </p:txBody>
      </p:sp>
      <p:pic>
        <p:nvPicPr>
          <p:cNvPr id="212" name="Google Shape;212;p15" title="Swirl.png"/>
          <p:cNvPicPr preferRelativeResize="0"/>
          <p:nvPr/>
        </p:nvPicPr>
        <p:blipFill rotWithShape="1">
          <a:blip r:embed="rId7">
            <a:alphaModFix/>
          </a:blip>
          <a:srcRect b="0" l="0" r="0" t="0"/>
          <a:stretch/>
        </p:blipFill>
        <p:spPr>
          <a:xfrm rot="-3805019">
            <a:off x="-509417" y="2341495"/>
            <a:ext cx="3044238" cy="414981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16" title="edited small 03New ROMA2 Perspective Aerial 250516.png"/>
          <p:cNvPicPr preferRelativeResize="0"/>
          <p:nvPr/>
        </p:nvPicPr>
        <p:blipFill rotWithShape="1">
          <a:blip r:embed="rId3">
            <a:alphaModFix/>
          </a:blip>
          <a:srcRect b="0" l="0" r="0" t="0"/>
          <a:stretch/>
        </p:blipFill>
        <p:spPr>
          <a:xfrm>
            <a:off x="1599700" y="6800"/>
            <a:ext cx="7544300" cy="5143501"/>
          </a:xfrm>
          <a:prstGeom prst="rect">
            <a:avLst/>
          </a:prstGeom>
          <a:noFill/>
          <a:ln>
            <a:noFill/>
          </a:ln>
        </p:spPr>
      </p:pic>
      <p:pic>
        <p:nvPicPr>
          <p:cNvPr id="219" name="Google Shape;219;p16" title="For Lira_May 2025 KV - ROPA 2 (1).png"/>
          <p:cNvPicPr preferRelativeResize="0"/>
          <p:nvPr/>
        </p:nvPicPr>
        <p:blipFill rotWithShape="1">
          <a:blip r:embed="rId4">
            <a:alphaModFix/>
          </a:blip>
          <a:srcRect b="0" l="0" r="0" t="0"/>
          <a:stretch/>
        </p:blipFill>
        <p:spPr>
          <a:xfrm>
            <a:off x="1188175" y="-275025"/>
            <a:ext cx="9144001" cy="5143501"/>
          </a:xfrm>
          <a:prstGeom prst="rect">
            <a:avLst/>
          </a:prstGeom>
          <a:noFill/>
          <a:ln>
            <a:noFill/>
          </a:ln>
        </p:spPr>
      </p:pic>
      <p:sp>
        <p:nvSpPr>
          <p:cNvPr id="220" name="Google Shape;220;p16"/>
          <p:cNvSpPr txBox="1"/>
          <p:nvPr/>
        </p:nvSpPr>
        <p:spPr>
          <a:xfrm>
            <a:off x="283070" y="583989"/>
            <a:ext cx="5886000" cy="808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2400"/>
              <a:buFont typeface="Times New Roman"/>
              <a:buNone/>
            </a:pPr>
            <a:r>
              <a:rPr b="1" i="0" lang="en" sz="2400" u="none" cap="none" strike="noStrike">
                <a:solidFill>
                  <a:srgbClr val="3E2616"/>
                </a:solidFill>
                <a:latin typeface="Arial"/>
                <a:ea typeface="Arial"/>
                <a:cs typeface="Arial"/>
                <a:sym typeface="Arial"/>
              </a:rPr>
              <a:t>DESIGNED TO BE</a:t>
            </a:r>
            <a:r>
              <a:rPr b="0" i="0" lang="en" sz="2400" u="none" cap="none" strike="noStrike">
                <a:solidFill>
                  <a:schemeClr val="dk1"/>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2400"/>
              <a:buFont typeface="Times New Roman"/>
              <a:buNone/>
            </a:pPr>
            <a:r>
              <a:rPr b="1" i="0" lang="en" sz="2400" u="none" cap="none" strike="noStrike">
                <a:solidFill>
                  <a:srgbClr val="3E2616"/>
                </a:solidFill>
                <a:latin typeface="Arial"/>
                <a:ea typeface="Arial"/>
                <a:cs typeface="Arial"/>
                <a:sym typeface="Arial"/>
              </a:rPr>
              <a:t>BREATHTAKING</a:t>
            </a:r>
            <a:endParaRPr b="0" i="0" sz="2400" u="none" cap="none" strike="noStrike">
              <a:solidFill>
                <a:schemeClr val="dk1"/>
              </a:solidFill>
              <a:latin typeface="Arial"/>
              <a:ea typeface="Arial"/>
              <a:cs typeface="Arial"/>
              <a:sym typeface="Arial"/>
            </a:endParaRPr>
          </a:p>
        </p:txBody>
      </p:sp>
      <p:pic>
        <p:nvPicPr>
          <p:cNvPr id="221" name="Google Shape;221;p16" title="Swirl.png"/>
          <p:cNvPicPr preferRelativeResize="0"/>
          <p:nvPr/>
        </p:nvPicPr>
        <p:blipFill rotWithShape="1">
          <a:blip r:embed="rId5">
            <a:alphaModFix/>
          </a:blip>
          <a:srcRect b="0" l="0" r="0" t="0"/>
          <a:stretch/>
        </p:blipFill>
        <p:spPr>
          <a:xfrm rot="-3805019">
            <a:off x="-357017" y="2493895"/>
            <a:ext cx="3044238" cy="4149815"/>
          </a:xfrm>
          <a:prstGeom prst="rect">
            <a:avLst/>
          </a:prstGeom>
          <a:noFill/>
          <a:ln>
            <a:noFill/>
          </a:ln>
        </p:spPr>
      </p:pic>
      <p:sp>
        <p:nvSpPr>
          <p:cNvPr id="222" name="Google Shape;222;p16"/>
          <p:cNvSpPr txBox="1"/>
          <p:nvPr/>
        </p:nvSpPr>
        <p:spPr>
          <a:xfrm>
            <a:off x="283070" y="1454205"/>
            <a:ext cx="2656200" cy="1685046"/>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chemeClr val="dk1"/>
                </a:solidFill>
                <a:latin typeface="Arial"/>
                <a:ea typeface="Arial"/>
                <a:cs typeface="Arial"/>
                <a:sym typeface="Arial"/>
              </a:rPr>
              <a:t>A 1.2-hectare resort-style property featuring 72% of open spaces-and offering 702 superb finished units.</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3E2616"/>
              </a:solidFill>
              <a:latin typeface="Arial"/>
              <a:ea typeface="Arial"/>
              <a:cs typeface="Arial"/>
              <a:sym typeface="Arial"/>
            </a:endParaRPr>
          </a:p>
        </p:txBody>
      </p:sp>
      <p:pic>
        <p:nvPicPr>
          <p:cNvPr id="223" name="Google Shape;223;p16"/>
          <p:cNvPicPr preferRelativeResize="0"/>
          <p:nvPr/>
        </p:nvPicPr>
        <p:blipFill rotWithShape="1">
          <a:blip r:embed="rId6">
            <a:alphaModFix/>
          </a:blip>
          <a:srcRect b="0" l="0" r="0" t="0"/>
          <a:stretch/>
        </p:blipFill>
        <p:spPr>
          <a:xfrm>
            <a:off x="7369333" y="4205743"/>
            <a:ext cx="1667108" cy="937748"/>
          </a:xfrm>
          <a:prstGeom prst="rect">
            <a:avLst/>
          </a:prstGeom>
          <a:noFill/>
          <a:ln>
            <a:noFill/>
          </a:ln>
        </p:spPr>
      </p:pic>
      <p:sp>
        <p:nvSpPr>
          <p:cNvPr id="224" name="Google Shape;224;p16"/>
          <p:cNvSpPr txBox="1"/>
          <p:nvPr/>
        </p:nvSpPr>
        <p:spPr>
          <a:xfrm>
            <a:off x="7750675" y="164900"/>
            <a:ext cx="18516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Artist’s Perspective</a:t>
            </a:r>
            <a:endParaRPr b="0" i="1" sz="1000" u="none" cap="none" strike="noStrik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pic>
        <p:nvPicPr>
          <p:cNvPr id="230" name="Google Shape;230;p17" title="outdoor.jpg"/>
          <p:cNvPicPr preferRelativeResize="0"/>
          <p:nvPr/>
        </p:nvPicPr>
        <p:blipFill rotWithShape="1">
          <a:blip r:embed="rId3">
            <a:alphaModFix/>
          </a:blip>
          <a:srcRect b="0" l="0" r="0" t="0"/>
          <a:stretch/>
        </p:blipFill>
        <p:spPr>
          <a:xfrm>
            <a:off x="-2" y="0"/>
            <a:ext cx="9144003" cy="5143499"/>
          </a:xfrm>
          <a:prstGeom prst="rect">
            <a:avLst/>
          </a:prstGeom>
          <a:noFill/>
          <a:ln>
            <a:noFill/>
          </a:ln>
        </p:spPr>
      </p:pic>
      <p:pic>
        <p:nvPicPr>
          <p:cNvPr id="231" name="Google Shape;231;p17"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232" name="Google Shape;232;p17" title="Swirl.png"/>
          <p:cNvPicPr preferRelativeResize="0"/>
          <p:nvPr/>
        </p:nvPicPr>
        <p:blipFill rotWithShape="1">
          <a:blip r:embed="rId5">
            <a:alphaModFix/>
          </a:blip>
          <a:srcRect b="0" l="0" r="0" t="0"/>
          <a:stretch/>
        </p:blipFill>
        <p:spPr>
          <a:xfrm rot="-3805019">
            <a:off x="-357017" y="2493895"/>
            <a:ext cx="3044238" cy="4149815"/>
          </a:xfrm>
          <a:prstGeom prst="rect">
            <a:avLst/>
          </a:prstGeom>
          <a:noFill/>
          <a:ln>
            <a:noFill/>
          </a:ln>
        </p:spPr>
      </p:pic>
      <p:pic>
        <p:nvPicPr>
          <p:cNvPr id="233" name="Google Shape;233;p17"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pic>
        <p:nvPicPr>
          <p:cNvPr id="234" name="Google Shape;234;p17"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sp>
        <p:nvSpPr>
          <p:cNvPr id="235" name="Google Shape;235;p17"/>
          <p:cNvSpPr txBox="1"/>
          <p:nvPr/>
        </p:nvSpPr>
        <p:spPr>
          <a:xfrm>
            <a:off x="1164151" y="3640388"/>
            <a:ext cx="6815700" cy="4080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2200"/>
              <a:buFont typeface="Arial"/>
              <a:buNone/>
            </a:pPr>
            <a:r>
              <a:rPr b="1" i="0" lang="en" sz="2200" u="none" cap="none" strike="noStrike">
                <a:solidFill>
                  <a:schemeClr val="dk1"/>
                </a:solidFill>
                <a:latin typeface="Arial Black"/>
                <a:ea typeface="Arial Black"/>
                <a:cs typeface="Arial Black"/>
                <a:sym typeface="Arial Black"/>
              </a:rPr>
              <a:t>A New Vision of Modern Township Living</a:t>
            </a:r>
            <a:endParaRPr b="1" i="0" sz="2200" u="none" cap="none" strike="noStrike">
              <a:solidFill>
                <a:srgbClr val="3E2616"/>
              </a:solidFill>
              <a:latin typeface="Arial Black"/>
              <a:ea typeface="Arial Black"/>
              <a:cs typeface="Arial Black"/>
              <a:sym typeface="Arial Black"/>
            </a:endParaRPr>
          </a:p>
        </p:txBody>
      </p:sp>
      <p:pic>
        <p:nvPicPr>
          <p:cNvPr id="236" name="Google Shape;236;p17"/>
          <p:cNvPicPr preferRelativeResize="0"/>
          <p:nvPr/>
        </p:nvPicPr>
        <p:blipFill rotWithShape="1">
          <a:blip r:embed="rId7">
            <a:alphaModFix/>
          </a:blip>
          <a:srcRect b="0" l="0" r="0" t="0"/>
          <a:stretch/>
        </p:blipFill>
        <p:spPr>
          <a:xfrm>
            <a:off x="7369333" y="4205743"/>
            <a:ext cx="1667108" cy="937748"/>
          </a:xfrm>
          <a:prstGeom prst="rect">
            <a:avLst/>
          </a:prstGeom>
          <a:noFill/>
          <a:ln>
            <a:noFill/>
          </a:ln>
        </p:spPr>
      </p:pic>
      <p:sp>
        <p:nvSpPr>
          <p:cNvPr id="237" name="Google Shape;237;p17"/>
          <p:cNvSpPr txBox="1"/>
          <p:nvPr/>
        </p:nvSpPr>
        <p:spPr>
          <a:xfrm>
            <a:off x="7750675" y="164900"/>
            <a:ext cx="18516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Conceptual Design</a:t>
            </a:r>
            <a:endParaRPr b="0" i="1" sz="1000" u="none" cap="none" strike="noStrik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18" title="Swirl.png"/>
          <p:cNvPicPr preferRelativeResize="0"/>
          <p:nvPr/>
        </p:nvPicPr>
        <p:blipFill rotWithShape="1">
          <a:blip r:embed="rId3">
            <a:alphaModFix/>
          </a:blip>
          <a:srcRect b="0" l="0" r="0" t="0"/>
          <a:stretch/>
        </p:blipFill>
        <p:spPr>
          <a:xfrm rot="-3805019">
            <a:off x="-509417" y="2341495"/>
            <a:ext cx="3044238" cy="4149815"/>
          </a:xfrm>
          <a:prstGeom prst="rect">
            <a:avLst/>
          </a:prstGeom>
          <a:noFill/>
          <a:ln>
            <a:noFill/>
          </a:ln>
        </p:spPr>
      </p:pic>
      <p:pic>
        <p:nvPicPr>
          <p:cNvPr id="243" name="Google Shape;243;p18" title="ROMA2 Perspective Aerial_edit12.jpg"/>
          <p:cNvPicPr preferRelativeResize="0"/>
          <p:nvPr/>
        </p:nvPicPr>
        <p:blipFill rotWithShape="1">
          <a:blip r:embed="rId4">
            <a:alphaModFix/>
          </a:blip>
          <a:srcRect b="0" l="0" r="0" t="0"/>
          <a:stretch/>
        </p:blipFill>
        <p:spPr>
          <a:xfrm>
            <a:off x="1022351" y="118437"/>
            <a:ext cx="7099300" cy="4920227"/>
          </a:xfrm>
          <a:prstGeom prst="rect">
            <a:avLst/>
          </a:prstGeom>
          <a:noFill/>
          <a:ln>
            <a:noFill/>
          </a:ln>
        </p:spPr>
      </p:pic>
      <p:pic>
        <p:nvPicPr>
          <p:cNvPr id="244" name="Google Shape;244;p18" title="For Lira_May 2025 KV - ROPA 2 (1).png"/>
          <p:cNvPicPr preferRelativeResize="0"/>
          <p:nvPr/>
        </p:nvPicPr>
        <p:blipFill rotWithShape="1">
          <a:blip r:embed="rId5">
            <a:alphaModFix/>
          </a:blip>
          <a:srcRect b="0" l="0" r="0" t="0"/>
          <a:stretch/>
        </p:blipFill>
        <p:spPr>
          <a:xfrm>
            <a:off x="0" y="6800"/>
            <a:ext cx="9144003" cy="5143501"/>
          </a:xfrm>
          <a:prstGeom prst="rect">
            <a:avLst/>
          </a:prstGeom>
          <a:noFill/>
          <a:ln>
            <a:noFill/>
          </a:ln>
        </p:spPr>
      </p:pic>
      <p:sp>
        <p:nvSpPr>
          <p:cNvPr id="245" name="Google Shape;245;p18"/>
          <p:cNvSpPr txBox="1"/>
          <p:nvPr/>
        </p:nvSpPr>
        <p:spPr>
          <a:xfrm>
            <a:off x="6963900" y="153400"/>
            <a:ext cx="1789200" cy="2079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900" u="none" cap="none" strike="noStrike">
                <a:solidFill>
                  <a:schemeClr val="lt1"/>
                </a:solidFill>
                <a:latin typeface="Arial"/>
                <a:ea typeface="Arial"/>
                <a:cs typeface="Arial"/>
                <a:sym typeface="Arial"/>
              </a:rPr>
              <a:t>Conceptual Design</a:t>
            </a:r>
            <a:endParaRPr b="0" i="1" sz="900" u="none" cap="none" strike="noStrike">
              <a:solidFill>
                <a:schemeClr val="lt1"/>
              </a:solidFill>
              <a:latin typeface="Arial"/>
              <a:ea typeface="Arial"/>
              <a:cs typeface="Arial"/>
              <a:sym typeface="Arial"/>
            </a:endParaRPr>
          </a:p>
        </p:txBody>
      </p:sp>
      <p:pic>
        <p:nvPicPr>
          <p:cNvPr id="246" name="Google Shape;246;p18" title="BLUR.png"/>
          <p:cNvPicPr preferRelativeResize="0"/>
          <p:nvPr/>
        </p:nvPicPr>
        <p:blipFill rotWithShape="1">
          <a:blip r:embed="rId6">
            <a:alphaModFix/>
          </a:blip>
          <a:srcRect b="0" l="0" r="0" t="0"/>
          <a:stretch/>
        </p:blipFill>
        <p:spPr>
          <a:xfrm>
            <a:off x="255625" y="153400"/>
            <a:ext cx="4681752" cy="2769151"/>
          </a:xfrm>
          <a:prstGeom prst="rect">
            <a:avLst/>
          </a:prstGeom>
          <a:noFill/>
          <a:ln>
            <a:noFill/>
          </a:ln>
        </p:spPr>
      </p:pic>
      <p:pic>
        <p:nvPicPr>
          <p:cNvPr id="247" name="Google Shape;247;p18" title="BLUR.png"/>
          <p:cNvPicPr preferRelativeResize="0"/>
          <p:nvPr/>
        </p:nvPicPr>
        <p:blipFill rotWithShape="1">
          <a:blip r:embed="rId7">
            <a:alphaModFix/>
          </a:blip>
          <a:srcRect b="0" l="0" r="0" t="0"/>
          <a:stretch/>
        </p:blipFill>
        <p:spPr>
          <a:xfrm>
            <a:off x="-274025" y="50275"/>
            <a:ext cx="5322273" cy="2434349"/>
          </a:xfrm>
          <a:prstGeom prst="rect">
            <a:avLst/>
          </a:prstGeom>
          <a:noFill/>
          <a:ln>
            <a:noFill/>
          </a:ln>
        </p:spPr>
      </p:pic>
      <p:sp>
        <p:nvSpPr>
          <p:cNvPr id="248" name="Google Shape;248;p18"/>
          <p:cNvSpPr txBox="1"/>
          <p:nvPr/>
        </p:nvSpPr>
        <p:spPr>
          <a:xfrm>
            <a:off x="1338275" y="1087825"/>
            <a:ext cx="3599100" cy="9003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chemeClr val="dk1"/>
              </a:buClr>
              <a:buSzPts val="1800"/>
              <a:buFont typeface="Arial"/>
              <a:buNone/>
            </a:pPr>
            <a:r>
              <a:rPr b="1" i="0" lang="en" sz="1800" u="none" cap="none" strike="noStrike">
                <a:solidFill>
                  <a:schemeClr val="dk1"/>
                </a:solidFill>
                <a:latin typeface="Arial"/>
                <a:ea typeface="Arial"/>
                <a:cs typeface="Arial"/>
                <a:sym typeface="Arial"/>
              </a:rPr>
              <a:t>Live, Work, Play, And Thrive - Where Nature Complements Modern Lifestyle</a:t>
            </a:r>
            <a:endParaRPr b="1" i="0" sz="1800" u="none" cap="none" strike="noStrike">
              <a:solidFill>
                <a:schemeClr val="dk1"/>
              </a:solidFill>
              <a:latin typeface="Arial"/>
              <a:ea typeface="Arial"/>
              <a:cs typeface="Arial"/>
              <a:sym typeface="Arial"/>
            </a:endParaRPr>
          </a:p>
        </p:txBody>
      </p:sp>
      <p:pic>
        <p:nvPicPr>
          <p:cNvPr id="249" name="Google Shape;249;p18"/>
          <p:cNvPicPr preferRelativeResize="0"/>
          <p:nvPr/>
        </p:nvPicPr>
        <p:blipFill rotWithShape="1">
          <a:blip r:embed="rId8">
            <a:alphaModFix/>
          </a:blip>
          <a:srcRect b="0" l="0" r="0" t="0"/>
          <a:stretch/>
        </p:blipFill>
        <p:spPr>
          <a:xfrm>
            <a:off x="7476883" y="4205743"/>
            <a:ext cx="1667108" cy="937748"/>
          </a:xfrm>
          <a:prstGeom prst="rect">
            <a:avLst/>
          </a:prstGeom>
          <a:noFill/>
          <a:ln>
            <a:noFill/>
          </a:ln>
        </p:spPr>
      </p:pic>
      <p:sp>
        <p:nvSpPr>
          <p:cNvPr id="250" name="Google Shape;250;p18"/>
          <p:cNvSpPr txBox="1"/>
          <p:nvPr/>
        </p:nvSpPr>
        <p:spPr>
          <a:xfrm>
            <a:off x="2889250" y="3790250"/>
            <a:ext cx="1174800" cy="415500"/>
          </a:xfrm>
          <a:prstGeom prst="rect">
            <a:avLst/>
          </a:prstGeom>
          <a:noFill/>
          <a:ln>
            <a:noFill/>
          </a:ln>
          <a:effectLst>
            <a:outerShdw blurRad="57150" rotWithShape="0" algn="bl" dir="3000000" dist="19050">
              <a:srgbClr val="000000"/>
            </a:outerShdw>
          </a:effectLst>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chemeClr val="lt1"/>
                </a:solidFill>
                <a:latin typeface="Arial"/>
                <a:ea typeface="Arial"/>
                <a:cs typeface="Arial"/>
                <a:sym typeface="Arial"/>
              </a:rPr>
              <a:t>Resort</a:t>
            </a:r>
            <a:endParaRPr b="1" i="0" sz="1500" u="none" cap="none" strike="noStrike">
              <a:solidFill>
                <a:schemeClr val="lt1"/>
              </a:solidFill>
              <a:latin typeface="Arial"/>
              <a:ea typeface="Arial"/>
              <a:cs typeface="Arial"/>
              <a:sym typeface="Arial"/>
            </a:endParaRPr>
          </a:p>
        </p:txBody>
      </p:sp>
      <p:sp>
        <p:nvSpPr>
          <p:cNvPr id="251" name="Google Shape;251;p18"/>
          <p:cNvSpPr txBox="1"/>
          <p:nvPr/>
        </p:nvSpPr>
        <p:spPr>
          <a:xfrm>
            <a:off x="3454400" y="2126675"/>
            <a:ext cx="2689200" cy="415500"/>
          </a:xfrm>
          <a:prstGeom prst="rect">
            <a:avLst/>
          </a:prstGeom>
          <a:noFill/>
          <a:ln>
            <a:noFill/>
          </a:ln>
          <a:effectLst>
            <a:outerShdw blurRad="57150" rotWithShape="0" algn="bl" dir="3000000" dist="19050">
              <a:srgbClr val="000000"/>
            </a:outerShdw>
          </a:effectLst>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chemeClr val="lt1"/>
                </a:solidFill>
                <a:latin typeface="Arial"/>
                <a:ea typeface="Arial"/>
                <a:cs typeface="Arial"/>
                <a:sym typeface="Arial"/>
              </a:rPr>
              <a:t>Residential Towers</a:t>
            </a:r>
            <a:endParaRPr b="1" i="0" sz="1500" u="none" cap="none" strike="noStrike">
              <a:solidFill>
                <a:schemeClr val="lt1"/>
              </a:solidFill>
              <a:latin typeface="Arial"/>
              <a:ea typeface="Arial"/>
              <a:cs typeface="Arial"/>
              <a:sym typeface="Arial"/>
            </a:endParaRPr>
          </a:p>
        </p:txBody>
      </p:sp>
      <p:sp>
        <p:nvSpPr>
          <p:cNvPr id="252" name="Google Shape;252;p18"/>
          <p:cNvSpPr txBox="1"/>
          <p:nvPr/>
        </p:nvSpPr>
        <p:spPr>
          <a:xfrm>
            <a:off x="4857750" y="1469450"/>
            <a:ext cx="2689200" cy="415500"/>
          </a:xfrm>
          <a:prstGeom prst="rect">
            <a:avLst/>
          </a:prstGeom>
          <a:noFill/>
          <a:ln>
            <a:noFill/>
          </a:ln>
          <a:effectLst>
            <a:outerShdw blurRad="57150" rotWithShape="0" algn="bl" dir="3000000" dist="19050">
              <a:srgbClr val="000000"/>
            </a:outerShdw>
          </a:effectLst>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chemeClr val="lt1"/>
                </a:solidFill>
                <a:latin typeface="Arial"/>
                <a:ea typeface="Arial"/>
                <a:cs typeface="Arial"/>
                <a:sym typeface="Arial"/>
              </a:rPr>
              <a:t>Commercial Area</a:t>
            </a:r>
            <a:endParaRPr b="1" i="0" sz="1500" u="none" cap="none" strike="noStrik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id="257" name="Google Shape;257;p19"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258" name="Google Shape;258;p19" title="outdoor.jpg"/>
          <p:cNvPicPr preferRelativeResize="0"/>
          <p:nvPr/>
        </p:nvPicPr>
        <p:blipFill rotWithShape="1">
          <a:blip r:embed="rId4">
            <a:alphaModFix/>
          </a:blip>
          <a:srcRect b="0" l="0" r="0" t="0"/>
          <a:stretch/>
        </p:blipFill>
        <p:spPr>
          <a:xfrm>
            <a:off x="4619387" y="231166"/>
            <a:ext cx="3252352" cy="2299507"/>
          </a:xfrm>
          <a:prstGeom prst="rect">
            <a:avLst/>
          </a:prstGeom>
          <a:noFill/>
          <a:ln>
            <a:noFill/>
          </a:ln>
        </p:spPr>
      </p:pic>
      <p:pic>
        <p:nvPicPr>
          <p:cNvPr id="259" name="Google Shape;259;p19" title="Commercial 2.jpg"/>
          <p:cNvPicPr preferRelativeResize="0"/>
          <p:nvPr/>
        </p:nvPicPr>
        <p:blipFill rotWithShape="1">
          <a:blip r:embed="rId5">
            <a:alphaModFix/>
          </a:blip>
          <a:srcRect b="0" l="0" r="0" t="0"/>
          <a:stretch/>
        </p:blipFill>
        <p:spPr>
          <a:xfrm>
            <a:off x="1272263" y="2615325"/>
            <a:ext cx="3252352" cy="2299551"/>
          </a:xfrm>
          <a:prstGeom prst="rect">
            <a:avLst/>
          </a:prstGeom>
          <a:noFill/>
          <a:ln>
            <a:noFill/>
          </a:ln>
        </p:spPr>
      </p:pic>
      <p:pic>
        <p:nvPicPr>
          <p:cNvPr id="260" name="Google Shape;260;p19" title="Commercial3.jpg"/>
          <p:cNvPicPr preferRelativeResize="0"/>
          <p:nvPr/>
        </p:nvPicPr>
        <p:blipFill rotWithShape="1">
          <a:blip r:embed="rId6">
            <a:alphaModFix/>
          </a:blip>
          <a:srcRect b="0" l="0" r="0" t="0"/>
          <a:stretch/>
        </p:blipFill>
        <p:spPr>
          <a:xfrm>
            <a:off x="1272263" y="231154"/>
            <a:ext cx="3252352" cy="2299543"/>
          </a:xfrm>
          <a:prstGeom prst="rect">
            <a:avLst/>
          </a:prstGeom>
          <a:noFill/>
          <a:ln>
            <a:noFill/>
          </a:ln>
        </p:spPr>
      </p:pic>
      <p:sp>
        <p:nvSpPr>
          <p:cNvPr id="261" name="Google Shape;261;p19"/>
          <p:cNvSpPr txBox="1"/>
          <p:nvPr/>
        </p:nvSpPr>
        <p:spPr>
          <a:xfrm>
            <a:off x="4572000" y="2615325"/>
            <a:ext cx="1758900" cy="2385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100" u="none" cap="none" strike="noStrike">
                <a:solidFill>
                  <a:schemeClr val="dk1"/>
                </a:solidFill>
                <a:latin typeface="Arial"/>
                <a:ea typeface="Arial"/>
                <a:cs typeface="Arial"/>
                <a:sym typeface="Arial"/>
              </a:rPr>
              <a:t>Conceptual Design</a:t>
            </a:r>
            <a:endParaRPr b="0" i="1" sz="1100" u="none" cap="none" strike="noStrike">
              <a:solidFill>
                <a:schemeClr val="dk1"/>
              </a:solidFill>
              <a:latin typeface="Arial"/>
              <a:ea typeface="Arial"/>
              <a:cs typeface="Arial"/>
              <a:sym typeface="Arial"/>
            </a:endParaRPr>
          </a:p>
        </p:txBody>
      </p:sp>
      <p:sp>
        <p:nvSpPr>
          <p:cNvPr id="262" name="Google Shape;262;p19"/>
          <p:cNvSpPr txBox="1"/>
          <p:nvPr/>
        </p:nvSpPr>
        <p:spPr>
          <a:xfrm>
            <a:off x="4633711" y="3153250"/>
            <a:ext cx="3252300" cy="7620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chemeClr val="dk1"/>
              </a:buClr>
              <a:buSzPts val="1800"/>
              <a:buFont typeface="Arial"/>
              <a:buNone/>
            </a:pPr>
            <a:r>
              <a:rPr b="1" i="0" lang="en" sz="1500" u="none" cap="none" strike="noStrike">
                <a:solidFill>
                  <a:schemeClr val="dk1"/>
                </a:solidFill>
                <a:latin typeface="Arial"/>
                <a:ea typeface="Arial"/>
                <a:cs typeface="Arial"/>
                <a:sym typeface="Arial"/>
              </a:rPr>
              <a:t>Live, Work, Play, And Thrive - Where Nature Complements Modern Lifestyle</a:t>
            </a:r>
            <a:endParaRPr b="1" i="0" sz="1500" u="none" cap="none" strike="noStrike">
              <a:solidFill>
                <a:schemeClr val="dk1"/>
              </a:solidFill>
              <a:latin typeface="Arial"/>
              <a:ea typeface="Arial"/>
              <a:cs typeface="Arial"/>
              <a:sym typeface="Arial"/>
            </a:endParaRPr>
          </a:p>
        </p:txBody>
      </p:sp>
      <p:pic>
        <p:nvPicPr>
          <p:cNvPr id="263" name="Google Shape;263;p19"/>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pic>
        <p:nvPicPr>
          <p:cNvPr id="264" name="Google Shape;264;p19" title="Swirl.png"/>
          <p:cNvPicPr preferRelativeResize="0"/>
          <p:nvPr/>
        </p:nvPicPr>
        <p:blipFill rotWithShape="1">
          <a:blip r:embed="rId8">
            <a:alphaModFix/>
          </a:blip>
          <a:srcRect b="0" l="0" r="0" t="0"/>
          <a:stretch/>
        </p:blipFill>
        <p:spPr>
          <a:xfrm rot="-3805019">
            <a:off x="-509417" y="2341495"/>
            <a:ext cx="3044238" cy="414981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p20" title="resort2.jpg"/>
          <p:cNvPicPr preferRelativeResize="0"/>
          <p:nvPr/>
        </p:nvPicPr>
        <p:blipFill rotWithShape="1">
          <a:blip r:embed="rId3">
            <a:alphaModFix/>
          </a:blip>
          <a:srcRect b="0" l="0" r="0" t="0"/>
          <a:stretch/>
        </p:blipFill>
        <p:spPr>
          <a:xfrm>
            <a:off x="4613825" y="239550"/>
            <a:ext cx="3252301" cy="2299449"/>
          </a:xfrm>
          <a:prstGeom prst="rect">
            <a:avLst/>
          </a:prstGeom>
          <a:noFill/>
          <a:ln>
            <a:noFill/>
          </a:ln>
        </p:spPr>
      </p:pic>
      <p:pic>
        <p:nvPicPr>
          <p:cNvPr id="270" name="Google Shape;270;p20"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271" name="Google Shape;271;p20" title="Swirl.png"/>
          <p:cNvPicPr preferRelativeResize="0"/>
          <p:nvPr/>
        </p:nvPicPr>
        <p:blipFill rotWithShape="1">
          <a:blip r:embed="rId5">
            <a:alphaModFix/>
          </a:blip>
          <a:srcRect b="0" l="0" r="0" t="0"/>
          <a:stretch/>
        </p:blipFill>
        <p:spPr>
          <a:xfrm rot="-3805019">
            <a:off x="-509417" y="2417695"/>
            <a:ext cx="3044238" cy="4149815"/>
          </a:xfrm>
          <a:prstGeom prst="rect">
            <a:avLst/>
          </a:prstGeom>
          <a:noFill/>
          <a:ln>
            <a:noFill/>
          </a:ln>
        </p:spPr>
      </p:pic>
      <p:pic>
        <p:nvPicPr>
          <p:cNvPr id="272" name="Google Shape;272;p20" title="Resort.jpg"/>
          <p:cNvPicPr preferRelativeResize="0"/>
          <p:nvPr/>
        </p:nvPicPr>
        <p:blipFill rotWithShape="1">
          <a:blip r:embed="rId6">
            <a:alphaModFix/>
          </a:blip>
          <a:srcRect b="0" l="0" r="0" t="0"/>
          <a:stretch/>
        </p:blipFill>
        <p:spPr>
          <a:xfrm>
            <a:off x="1277878" y="2615324"/>
            <a:ext cx="3252250" cy="2299449"/>
          </a:xfrm>
          <a:prstGeom prst="rect">
            <a:avLst/>
          </a:prstGeom>
          <a:noFill/>
          <a:ln>
            <a:noFill/>
          </a:ln>
        </p:spPr>
      </p:pic>
      <p:pic>
        <p:nvPicPr>
          <p:cNvPr id="273" name="Google Shape;273;p20"/>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pic>
        <p:nvPicPr>
          <p:cNvPr id="274" name="Google Shape;274;p20" title="2024-10-23 - Preliminary Concept Package.jpg"/>
          <p:cNvPicPr preferRelativeResize="0"/>
          <p:nvPr/>
        </p:nvPicPr>
        <p:blipFill rotWithShape="1">
          <a:blip r:embed="rId8">
            <a:alphaModFix/>
          </a:blip>
          <a:srcRect b="0" l="0" r="0" t="0"/>
          <a:stretch/>
        </p:blipFill>
        <p:spPr>
          <a:xfrm>
            <a:off x="1277878" y="231150"/>
            <a:ext cx="3252250" cy="2299449"/>
          </a:xfrm>
          <a:prstGeom prst="rect">
            <a:avLst/>
          </a:prstGeom>
          <a:noFill/>
          <a:ln>
            <a:noFill/>
          </a:ln>
        </p:spPr>
      </p:pic>
      <p:sp>
        <p:nvSpPr>
          <p:cNvPr id="275" name="Google Shape;275;p20"/>
          <p:cNvSpPr txBox="1"/>
          <p:nvPr/>
        </p:nvSpPr>
        <p:spPr>
          <a:xfrm>
            <a:off x="4572000" y="2615325"/>
            <a:ext cx="1758900" cy="2385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100" u="none" cap="none" strike="noStrike">
                <a:solidFill>
                  <a:schemeClr val="dk1"/>
                </a:solidFill>
                <a:latin typeface="Arial"/>
                <a:ea typeface="Arial"/>
                <a:cs typeface="Arial"/>
                <a:sym typeface="Arial"/>
              </a:rPr>
              <a:t>Conceptual Design</a:t>
            </a:r>
            <a:endParaRPr b="0" i="1" sz="1100" u="none" cap="none" strike="noStrike">
              <a:solidFill>
                <a:schemeClr val="dk1"/>
              </a:solidFill>
              <a:latin typeface="Arial"/>
              <a:ea typeface="Arial"/>
              <a:cs typeface="Arial"/>
              <a:sym typeface="Arial"/>
            </a:endParaRPr>
          </a:p>
        </p:txBody>
      </p:sp>
      <p:sp>
        <p:nvSpPr>
          <p:cNvPr id="276" name="Google Shape;276;p20"/>
          <p:cNvSpPr txBox="1"/>
          <p:nvPr/>
        </p:nvSpPr>
        <p:spPr>
          <a:xfrm>
            <a:off x="4723024" y="3148800"/>
            <a:ext cx="3143100" cy="7620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chemeClr val="dk1"/>
              </a:buClr>
              <a:buSzPts val="1800"/>
              <a:buFont typeface="Arial"/>
              <a:buNone/>
            </a:pPr>
            <a:r>
              <a:rPr b="1" i="0" lang="en" sz="1500" u="none" cap="none" strike="noStrike">
                <a:solidFill>
                  <a:schemeClr val="dk1"/>
                </a:solidFill>
                <a:latin typeface="Arial"/>
                <a:ea typeface="Arial"/>
                <a:cs typeface="Arial"/>
                <a:sym typeface="Arial"/>
              </a:rPr>
              <a:t>Live, Work, Play, And Thrive - Where Nature Complements Modern Lifestyle</a:t>
            </a:r>
            <a:endParaRPr b="1" i="0" sz="1500" u="none" cap="none" strike="noStrik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id="282" name="Google Shape;282;p21" title="DSC09595.jpg"/>
          <p:cNvPicPr preferRelativeResize="0"/>
          <p:nvPr/>
        </p:nvPicPr>
        <p:blipFill rotWithShape="1">
          <a:blip r:embed="rId3">
            <a:alphaModFix/>
          </a:blip>
          <a:srcRect b="0" l="0" r="0" t="0"/>
          <a:stretch/>
        </p:blipFill>
        <p:spPr>
          <a:xfrm>
            <a:off x="0" y="0"/>
            <a:ext cx="9144003" cy="5143501"/>
          </a:xfrm>
          <a:prstGeom prst="rect">
            <a:avLst/>
          </a:prstGeom>
          <a:noFill/>
          <a:ln>
            <a:noFill/>
          </a:ln>
        </p:spPr>
      </p:pic>
      <p:pic>
        <p:nvPicPr>
          <p:cNvPr id="283" name="Google Shape;283;p21"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284" name="Google Shape;284;p21" title="Swirl.png"/>
          <p:cNvPicPr preferRelativeResize="0"/>
          <p:nvPr/>
        </p:nvPicPr>
        <p:blipFill rotWithShape="1">
          <a:blip r:embed="rId5">
            <a:alphaModFix/>
          </a:blip>
          <a:srcRect b="0" l="0" r="0" t="0"/>
          <a:stretch/>
        </p:blipFill>
        <p:spPr>
          <a:xfrm rot="-3805019">
            <a:off x="-357017" y="2493895"/>
            <a:ext cx="3044238" cy="4149815"/>
          </a:xfrm>
          <a:prstGeom prst="rect">
            <a:avLst/>
          </a:prstGeom>
          <a:noFill/>
          <a:ln>
            <a:noFill/>
          </a:ln>
        </p:spPr>
      </p:pic>
      <p:pic>
        <p:nvPicPr>
          <p:cNvPr id="285" name="Google Shape;285;p21"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pic>
        <p:nvPicPr>
          <p:cNvPr id="286" name="Google Shape;286;p21"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sp>
        <p:nvSpPr>
          <p:cNvPr id="287" name="Google Shape;287;p21"/>
          <p:cNvSpPr txBox="1"/>
          <p:nvPr/>
        </p:nvSpPr>
        <p:spPr>
          <a:xfrm>
            <a:off x="1164151" y="3640388"/>
            <a:ext cx="6815700" cy="4080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2200"/>
              <a:buFont typeface="Arial"/>
              <a:buNone/>
            </a:pPr>
            <a:r>
              <a:rPr b="1" i="0" lang="en" sz="2200" u="none" cap="none" strike="noStrike">
                <a:solidFill>
                  <a:schemeClr val="dk1"/>
                </a:solidFill>
                <a:latin typeface="Arial Black"/>
                <a:ea typeface="Arial Black"/>
                <a:cs typeface="Arial Black"/>
                <a:sym typeface="Arial Black"/>
              </a:rPr>
              <a:t>Breathtaking Vacation Rental Amenities</a:t>
            </a:r>
            <a:endParaRPr b="1" i="0" sz="2200" u="none" cap="none" strike="noStrike">
              <a:solidFill>
                <a:srgbClr val="3E2616"/>
              </a:solidFill>
              <a:latin typeface="Arial Black"/>
              <a:ea typeface="Arial Black"/>
              <a:cs typeface="Arial Black"/>
              <a:sym typeface="Arial Black"/>
            </a:endParaRPr>
          </a:p>
        </p:txBody>
      </p:sp>
      <p:pic>
        <p:nvPicPr>
          <p:cNvPr id="288" name="Google Shape;288;p21"/>
          <p:cNvPicPr preferRelativeResize="0"/>
          <p:nvPr/>
        </p:nvPicPr>
        <p:blipFill rotWithShape="1">
          <a:blip r:embed="rId7">
            <a:alphaModFix/>
          </a:blip>
          <a:srcRect b="0" l="0" r="0" t="0"/>
          <a:stretch/>
        </p:blipFill>
        <p:spPr>
          <a:xfrm>
            <a:off x="7369333" y="4205743"/>
            <a:ext cx="1667108" cy="937748"/>
          </a:xfrm>
          <a:prstGeom prst="rect">
            <a:avLst/>
          </a:prstGeom>
          <a:noFill/>
          <a:ln>
            <a:noFill/>
          </a:ln>
        </p:spPr>
      </p:pic>
      <p:sp>
        <p:nvSpPr>
          <p:cNvPr id="289" name="Google Shape;289;p21"/>
          <p:cNvSpPr txBox="1"/>
          <p:nvPr/>
        </p:nvSpPr>
        <p:spPr>
          <a:xfrm>
            <a:off x="6561450" y="164925"/>
            <a:ext cx="24750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dk1"/>
                </a:solidFill>
                <a:latin typeface="Arial"/>
                <a:ea typeface="Arial"/>
                <a:cs typeface="Arial"/>
                <a:sym typeface="Arial"/>
              </a:rPr>
              <a:t>Royal Oceancrest Mactan Actual Photo</a:t>
            </a:r>
            <a:endParaRPr b="0" i="1" sz="1000" u="none" cap="none" strike="noStrike">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id="295" name="Google Shape;295;p22"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296" name="Google Shape;296;p22" title="Small New ROMA2 Perspective Aerial 250516.jpg"/>
          <p:cNvPicPr preferRelativeResize="0"/>
          <p:nvPr/>
        </p:nvPicPr>
        <p:blipFill rotWithShape="1">
          <a:blip r:embed="rId4">
            <a:alphaModFix/>
          </a:blip>
          <a:srcRect b="0" l="0" r="0" t="0"/>
          <a:stretch/>
        </p:blipFill>
        <p:spPr>
          <a:xfrm>
            <a:off x="2156025" y="95250"/>
            <a:ext cx="6919424" cy="4263751"/>
          </a:xfrm>
          <a:prstGeom prst="rect">
            <a:avLst/>
          </a:prstGeom>
          <a:noFill/>
          <a:ln>
            <a:noFill/>
          </a:ln>
        </p:spPr>
      </p:pic>
      <p:sp>
        <p:nvSpPr>
          <p:cNvPr id="297" name="Google Shape;297;p22"/>
          <p:cNvSpPr txBox="1"/>
          <p:nvPr/>
        </p:nvSpPr>
        <p:spPr>
          <a:xfrm>
            <a:off x="419825" y="161888"/>
            <a:ext cx="1778100" cy="4833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Guardhouse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Drop off Area</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Delivery</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LEISURE AMENITIES</a:t>
            </a:r>
            <a:endParaRPr b="1"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Swimming Pool</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Meditation Garden</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WELLNESS ZONE</a:t>
            </a:r>
            <a:endParaRPr b="1"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Fitness Gym</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Jogging Trail</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Outdoor Gym</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Shooting Hoops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FUN SPACES</a:t>
            </a:r>
            <a:endParaRPr b="1"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Children’s Playground</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SOCIAL HUBS</a:t>
            </a:r>
            <a:endParaRPr b="1"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Clubhouse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    *Function Room</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    *Fitness Gym</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Grilling Stations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COMMERCIAL AREA</a:t>
            </a:r>
            <a:endParaRPr b="1"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Commercial Area</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Garden Pods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Arial"/>
                <a:ea typeface="Arial"/>
                <a:cs typeface="Arial"/>
                <a:sym typeface="Arial"/>
              </a:rPr>
              <a:t>Skydeck with 360 views</a:t>
            </a:r>
            <a:endParaRPr b="0" i="0" sz="1100" u="none" cap="none" strike="noStrike">
              <a:solidFill>
                <a:srgbClr val="000000"/>
              </a:solidFill>
              <a:latin typeface="Arial"/>
              <a:ea typeface="Arial"/>
              <a:cs typeface="Arial"/>
              <a:sym typeface="Arial"/>
            </a:endParaRPr>
          </a:p>
        </p:txBody>
      </p:sp>
      <p:sp>
        <p:nvSpPr>
          <p:cNvPr id="298" name="Google Shape;298;p22"/>
          <p:cNvSpPr txBox="1"/>
          <p:nvPr/>
        </p:nvSpPr>
        <p:spPr>
          <a:xfrm>
            <a:off x="2095678" y="717198"/>
            <a:ext cx="912300" cy="230700"/>
          </a:xfrm>
          <a:prstGeom prst="rect">
            <a:avLst/>
          </a:prstGeom>
          <a:noFill/>
          <a:ln>
            <a:noFill/>
          </a:ln>
          <a:effectLst>
            <a:outerShdw blurRad="57150" rotWithShape="0" algn="bl" dir="5400000" dist="19050">
              <a:srgbClr val="000000"/>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1" i="0" lang="en" sz="900" u="none" cap="none" strike="noStrike">
                <a:solidFill>
                  <a:schemeClr val="lt1"/>
                </a:solidFill>
                <a:latin typeface="Arial"/>
                <a:ea typeface="Arial"/>
                <a:cs typeface="Arial"/>
                <a:sym typeface="Arial"/>
              </a:rPr>
              <a:t>TOWER A</a:t>
            </a:r>
            <a:endParaRPr b="0" i="0" sz="1100" u="none" cap="none" strike="noStrike">
              <a:solidFill>
                <a:schemeClr val="lt1"/>
              </a:solidFill>
              <a:latin typeface="Arial"/>
              <a:ea typeface="Arial"/>
              <a:cs typeface="Arial"/>
              <a:sym typeface="Arial"/>
            </a:endParaRPr>
          </a:p>
        </p:txBody>
      </p:sp>
      <p:sp>
        <p:nvSpPr>
          <p:cNvPr id="299" name="Google Shape;299;p22"/>
          <p:cNvSpPr txBox="1"/>
          <p:nvPr/>
        </p:nvSpPr>
        <p:spPr>
          <a:xfrm>
            <a:off x="4908045" y="244255"/>
            <a:ext cx="912300" cy="230700"/>
          </a:xfrm>
          <a:prstGeom prst="rect">
            <a:avLst/>
          </a:prstGeom>
          <a:noFill/>
          <a:ln>
            <a:noFill/>
          </a:ln>
          <a:effectLst>
            <a:outerShdw blurRad="57150" rotWithShape="0" algn="bl" dir="5400000" dist="19050">
              <a:srgbClr val="000000"/>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1" i="0" lang="en" sz="900" u="none" cap="none" strike="noStrike">
                <a:solidFill>
                  <a:schemeClr val="lt1"/>
                </a:solidFill>
                <a:latin typeface="Arial"/>
                <a:ea typeface="Arial"/>
                <a:cs typeface="Arial"/>
                <a:sym typeface="Arial"/>
              </a:rPr>
              <a:t>TOWER B</a:t>
            </a:r>
            <a:endParaRPr b="0" i="0" sz="1100" u="none" cap="none" strike="noStrike">
              <a:solidFill>
                <a:schemeClr val="lt1"/>
              </a:solidFill>
              <a:latin typeface="Arial"/>
              <a:ea typeface="Arial"/>
              <a:cs typeface="Arial"/>
              <a:sym typeface="Arial"/>
            </a:endParaRPr>
          </a:p>
        </p:txBody>
      </p:sp>
      <p:sp>
        <p:nvSpPr>
          <p:cNvPr id="300" name="Google Shape;300;p22"/>
          <p:cNvSpPr txBox="1"/>
          <p:nvPr/>
        </p:nvSpPr>
        <p:spPr>
          <a:xfrm>
            <a:off x="6579837" y="662369"/>
            <a:ext cx="912300" cy="230700"/>
          </a:xfrm>
          <a:prstGeom prst="rect">
            <a:avLst/>
          </a:prstGeom>
          <a:noFill/>
          <a:ln>
            <a:noFill/>
          </a:ln>
          <a:effectLst>
            <a:outerShdw blurRad="57150" rotWithShape="0" algn="bl" dir="5400000" dist="19050">
              <a:srgbClr val="000000"/>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1" i="0" lang="en" sz="900" u="none" cap="none" strike="noStrike">
                <a:solidFill>
                  <a:schemeClr val="lt1"/>
                </a:solidFill>
                <a:latin typeface="Arial"/>
                <a:ea typeface="Arial"/>
                <a:cs typeface="Arial"/>
                <a:sym typeface="Arial"/>
              </a:rPr>
              <a:t>TOWER C</a:t>
            </a:r>
            <a:endParaRPr b="0" i="0" sz="1100" u="none" cap="none" strike="noStrike">
              <a:solidFill>
                <a:schemeClr val="lt1"/>
              </a:solidFill>
              <a:latin typeface="Arial"/>
              <a:ea typeface="Arial"/>
              <a:cs typeface="Arial"/>
              <a:sym typeface="Arial"/>
            </a:endParaRPr>
          </a:p>
        </p:txBody>
      </p:sp>
      <p:sp>
        <p:nvSpPr>
          <p:cNvPr id="301" name="Google Shape;301;p22"/>
          <p:cNvSpPr txBox="1"/>
          <p:nvPr/>
        </p:nvSpPr>
        <p:spPr>
          <a:xfrm>
            <a:off x="2156025" y="4472575"/>
            <a:ext cx="5174400" cy="404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675"/>
              <a:buFont typeface="Arial"/>
              <a:buNone/>
            </a:pPr>
            <a:r>
              <a:rPr b="0" i="1" lang="en" sz="675" u="none" cap="none" strike="noStrike">
                <a:solidFill>
                  <a:schemeClr val="dk1"/>
                </a:solidFill>
                <a:latin typeface="Arial"/>
                <a:ea typeface="Arial"/>
                <a:cs typeface="Arial"/>
                <a:sym typeface="Arial"/>
              </a:rPr>
              <a:t>Disclaimer: The information provided in this document is intended for informational purposes only and should not be considered as a binding offer, representation, or warranty, whether expressed or implied, by the owner, its representatives, or agents. The developer reserves the right to modify plans, amenities, and specifications as needed for the overall development.</a:t>
            </a:r>
            <a:endParaRPr b="0" i="0" sz="675" u="none" cap="none" strike="noStrike">
              <a:solidFill>
                <a:schemeClr val="dk1"/>
              </a:solidFill>
              <a:latin typeface="Arial"/>
              <a:ea typeface="Arial"/>
              <a:cs typeface="Arial"/>
              <a:sym typeface="Arial"/>
            </a:endParaRPr>
          </a:p>
        </p:txBody>
      </p:sp>
      <p:pic>
        <p:nvPicPr>
          <p:cNvPr id="302" name="Google Shape;302;p22"/>
          <p:cNvPicPr preferRelativeResize="0"/>
          <p:nvPr/>
        </p:nvPicPr>
        <p:blipFill rotWithShape="1">
          <a:blip r:embed="rId5">
            <a:alphaModFix/>
          </a:blip>
          <a:srcRect b="0" l="0" r="0" t="0"/>
          <a:stretch/>
        </p:blipFill>
        <p:spPr>
          <a:xfrm>
            <a:off x="7409996" y="4281943"/>
            <a:ext cx="1667108" cy="937748"/>
          </a:xfrm>
          <a:prstGeom prst="rect">
            <a:avLst/>
          </a:prstGeom>
          <a:noFill/>
          <a:ln>
            <a:noFill/>
          </a:ln>
        </p:spPr>
      </p:pic>
      <p:grpSp>
        <p:nvGrpSpPr>
          <p:cNvPr id="303" name="Google Shape;303;p22"/>
          <p:cNvGrpSpPr/>
          <p:nvPr/>
        </p:nvGrpSpPr>
        <p:grpSpPr>
          <a:xfrm>
            <a:off x="291525" y="474938"/>
            <a:ext cx="217500" cy="292500"/>
            <a:chOff x="291525" y="152063"/>
            <a:chExt cx="217500" cy="292500"/>
          </a:xfrm>
        </p:grpSpPr>
        <p:sp>
          <p:nvSpPr>
            <p:cNvPr id="304" name="Google Shape;304;p22"/>
            <p:cNvSpPr/>
            <p:nvPr/>
          </p:nvSpPr>
          <p:spPr>
            <a:xfrm>
              <a:off x="337875" y="235925"/>
              <a:ext cx="124800" cy="124800"/>
            </a:xfrm>
            <a:prstGeom prst="ellipse">
              <a:avLst/>
            </a:prstGeom>
            <a:solidFill>
              <a:srgbClr val="04A293"/>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05" name="Google Shape;305;p22"/>
            <p:cNvSpPr txBox="1"/>
            <p:nvPr/>
          </p:nvSpPr>
          <p:spPr>
            <a:xfrm>
              <a:off x="291525" y="152063"/>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3</a:t>
              </a:r>
              <a:endParaRPr b="1" i="0" sz="700" u="none" cap="none" strike="noStrike">
                <a:solidFill>
                  <a:schemeClr val="lt1"/>
                </a:solidFill>
                <a:latin typeface="Calibri"/>
                <a:ea typeface="Calibri"/>
                <a:cs typeface="Calibri"/>
                <a:sym typeface="Calibri"/>
              </a:endParaRPr>
            </a:p>
          </p:txBody>
        </p:sp>
      </p:grpSp>
      <p:grpSp>
        <p:nvGrpSpPr>
          <p:cNvPr id="306" name="Google Shape;306;p22"/>
          <p:cNvGrpSpPr/>
          <p:nvPr/>
        </p:nvGrpSpPr>
        <p:grpSpPr>
          <a:xfrm>
            <a:off x="291525" y="981125"/>
            <a:ext cx="217500" cy="292500"/>
            <a:chOff x="291525" y="152075"/>
            <a:chExt cx="217500" cy="292500"/>
          </a:xfrm>
        </p:grpSpPr>
        <p:sp>
          <p:nvSpPr>
            <p:cNvPr id="307" name="Google Shape;307;p22"/>
            <p:cNvSpPr/>
            <p:nvPr/>
          </p:nvSpPr>
          <p:spPr>
            <a:xfrm>
              <a:off x="337875" y="235925"/>
              <a:ext cx="124800" cy="124800"/>
            </a:xfrm>
            <a:prstGeom prst="ellipse">
              <a:avLst/>
            </a:prstGeom>
            <a:solidFill>
              <a:srgbClr val="FF99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08" name="Google Shape;308;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4</a:t>
              </a:r>
              <a:endParaRPr b="1" i="0" sz="700" u="none" cap="none" strike="noStrike">
                <a:solidFill>
                  <a:schemeClr val="lt1"/>
                </a:solidFill>
                <a:latin typeface="Calibri"/>
                <a:ea typeface="Calibri"/>
                <a:cs typeface="Calibri"/>
                <a:sym typeface="Calibri"/>
              </a:endParaRPr>
            </a:p>
          </p:txBody>
        </p:sp>
      </p:grpSp>
      <p:grpSp>
        <p:nvGrpSpPr>
          <p:cNvPr id="309" name="Google Shape;309;p22"/>
          <p:cNvGrpSpPr/>
          <p:nvPr/>
        </p:nvGrpSpPr>
        <p:grpSpPr>
          <a:xfrm>
            <a:off x="291525" y="1147800"/>
            <a:ext cx="217500" cy="292500"/>
            <a:chOff x="291525" y="152075"/>
            <a:chExt cx="217500" cy="292500"/>
          </a:xfrm>
        </p:grpSpPr>
        <p:sp>
          <p:nvSpPr>
            <p:cNvPr id="310" name="Google Shape;310;p22"/>
            <p:cNvSpPr/>
            <p:nvPr/>
          </p:nvSpPr>
          <p:spPr>
            <a:xfrm>
              <a:off x="337875" y="235925"/>
              <a:ext cx="124800" cy="124800"/>
            </a:xfrm>
            <a:prstGeom prst="ellipse">
              <a:avLst/>
            </a:prstGeom>
            <a:solidFill>
              <a:srgbClr val="FF99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11" name="Google Shape;311;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5</a:t>
              </a:r>
              <a:endParaRPr b="1" i="0" sz="700" u="none" cap="none" strike="noStrike">
                <a:solidFill>
                  <a:schemeClr val="lt1"/>
                </a:solidFill>
                <a:latin typeface="Calibri"/>
                <a:ea typeface="Calibri"/>
                <a:cs typeface="Calibri"/>
                <a:sym typeface="Calibri"/>
              </a:endParaRPr>
            </a:p>
          </p:txBody>
        </p:sp>
      </p:grpSp>
      <p:grpSp>
        <p:nvGrpSpPr>
          <p:cNvPr id="312" name="Google Shape;312;p22"/>
          <p:cNvGrpSpPr/>
          <p:nvPr/>
        </p:nvGrpSpPr>
        <p:grpSpPr>
          <a:xfrm>
            <a:off x="291525" y="1648250"/>
            <a:ext cx="217500" cy="292500"/>
            <a:chOff x="291525" y="152075"/>
            <a:chExt cx="217500" cy="292500"/>
          </a:xfrm>
        </p:grpSpPr>
        <p:sp>
          <p:nvSpPr>
            <p:cNvPr id="313" name="Google Shape;313;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14" name="Google Shape;314;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6</a:t>
              </a:r>
              <a:endParaRPr b="1" i="0" sz="700" u="none" cap="none" strike="noStrike">
                <a:solidFill>
                  <a:schemeClr val="lt1"/>
                </a:solidFill>
                <a:latin typeface="Calibri"/>
                <a:ea typeface="Calibri"/>
                <a:cs typeface="Calibri"/>
                <a:sym typeface="Calibri"/>
              </a:endParaRPr>
            </a:p>
          </p:txBody>
        </p:sp>
      </p:grpSp>
      <p:grpSp>
        <p:nvGrpSpPr>
          <p:cNvPr id="315" name="Google Shape;315;p22"/>
          <p:cNvGrpSpPr/>
          <p:nvPr/>
        </p:nvGrpSpPr>
        <p:grpSpPr>
          <a:xfrm>
            <a:off x="291525" y="1820650"/>
            <a:ext cx="217500" cy="292500"/>
            <a:chOff x="291525" y="152075"/>
            <a:chExt cx="217500" cy="292500"/>
          </a:xfrm>
        </p:grpSpPr>
        <p:sp>
          <p:nvSpPr>
            <p:cNvPr id="316" name="Google Shape;316;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17" name="Google Shape;317;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7</a:t>
              </a:r>
              <a:endParaRPr b="1" i="0" sz="700" u="none" cap="none" strike="noStrike">
                <a:solidFill>
                  <a:schemeClr val="lt1"/>
                </a:solidFill>
                <a:latin typeface="Calibri"/>
                <a:ea typeface="Calibri"/>
                <a:cs typeface="Calibri"/>
                <a:sym typeface="Calibri"/>
              </a:endParaRPr>
            </a:p>
          </p:txBody>
        </p:sp>
      </p:grpSp>
      <p:grpSp>
        <p:nvGrpSpPr>
          <p:cNvPr id="318" name="Google Shape;318;p22"/>
          <p:cNvGrpSpPr/>
          <p:nvPr/>
        </p:nvGrpSpPr>
        <p:grpSpPr>
          <a:xfrm>
            <a:off x="291525" y="1981600"/>
            <a:ext cx="217500" cy="292500"/>
            <a:chOff x="291525" y="152075"/>
            <a:chExt cx="217500" cy="292500"/>
          </a:xfrm>
        </p:grpSpPr>
        <p:sp>
          <p:nvSpPr>
            <p:cNvPr id="319" name="Google Shape;319;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20" name="Google Shape;320;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8</a:t>
              </a:r>
              <a:endParaRPr b="1" i="0" sz="700" u="none" cap="none" strike="noStrike">
                <a:solidFill>
                  <a:schemeClr val="lt1"/>
                </a:solidFill>
                <a:latin typeface="Calibri"/>
                <a:ea typeface="Calibri"/>
                <a:cs typeface="Calibri"/>
                <a:sym typeface="Calibri"/>
              </a:endParaRPr>
            </a:p>
          </p:txBody>
        </p:sp>
      </p:grpSp>
      <p:grpSp>
        <p:nvGrpSpPr>
          <p:cNvPr id="321" name="Google Shape;321;p22"/>
          <p:cNvGrpSpPr/>
          <p:nvPr/>
        </p:nvGrpSpPr>
        <p:grpSpPr>
          <a:xfrm>
            <a:off x="291525" y="2148700"/>
            <a:ext cx="217500" cy="292500"/>
            <a:chOff x="291525" y="152075"/>
            <a:chExt cx="217500" cy="292500"/>
          </a:xfrm>
        </p:grpSpPr>
        <p:sp>
          <p:nvSpPr>
            <p:cNvPr id="322" name="Google Shape;322;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23" name="Google Shape;323;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9</a:t>
              </a:r>
              <a:endParaRPr b="1" i="0" sz="700" u="none" cap="none" strike="noStrike">
                <a:solidFill>
                  <a:schemeClr val="lt1"/>
                </a:solidFill>
                <a:latin typeface="Calibri"/>
                <a:ea typeface="Calibri"/>
                <a:cs typeface="Calibri"/>
                <a:sym typeface="Calibri"/>
              </a:endParaRPr>
            </a:p>
          </p:txBody>
        </p:sp>
      </p:grpSp>
      <p:grpSp>
        <p:nvGrpSpPr>
          <p:cNvPr id="324" name="Google Shape;324;p22"/>
          <p:cNvGrpSpPr/>
          <p:nvPr/>
        </p:nvGrpSpPr>
        <p:grpSpPr>
          <a:xfrm>
            <a:off x="267175" y="2660175"/>
            <a:ext cx="313800" cy="292500"/>
            <a:chOff x="267175" y="152075"/>
            <a:chExt cx="313800" cy="292500"/>
          </a:xfrm>
        </p:grpSpPr>
        <p:sp>
          <p:nvSpPr>
            <p:cNvPr id="325" name="Google Shape;325;p22"/>
            <p:cNvSpPr/>
            <p:nvPr/>
          </p:nvSpPr>
          <p:spPr>
            <a:xfrm>
              <a:off x="337875" y="235925"/>
              <a:ext cx="124800" cy="125400"/>
            </a:xfrm>
            <a:prstGeom prst="ellipse">
              <a:avLst/>
            </a:prstGeom>
            <a:solidFill>
              <a:schemeClr val="accent5"/>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26" name="Google Shape;326;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10</a:t>
              </a:r>
              <a:endParaRPr b="1" i="0" sz="700" u="none" cap="none" strike="noStrike">
                <a:solidFill>
                  <a:schemeClr val="lt1"/>
                </a:solidFill>
                <a:latin typeface="Calibri"/>
                <a:ea typeface="Calibri"/>
                <a:cs typeface="Calibri"/>
                <a:sym typeface="Calibri"/>
              </a:endParaRPr>
            </a:p>
          </p:txBody>
        </p:sp>
      </p:grpSp>
      <p:grpSp>
        <p:nvGrpSpPr>
          <p:cNvPr id="327" name="Google Shape;327;p22"/>
          <p:cNvGrpSpPr/>
          <p:nvPr/>
        </p:nvGrpSpPr>
        <p:grpSpPr>
          <a:xfrm>
            <a:off x="267175" y="3171650"/>
            <a:ext cx="313800" cy="292500"/>
            <a:chOff x="267175" y="152075"/>
            <a:chExt cx="313800" cy="292500"/>
          </a:xfrm>
        </p:grpSpPr>
        <p:sp>
          <p:nvSpPr>
            <p:cNvPr id="328" name="Google Shape;328;p22"/>
            <p:cNvSpPr/>
            <p:nvPr/>
          </p:nvSpPr>
          <p:spPr>
            <a:xfrm>
              <a:off x="337875" y="235925"/>
              <a:ext cx="124800" cy="125400"/>
            </a:xfrm>
            <a:prstGeom prst="ellipse">
              <a:avLst/>
            </a:prstGeom>
            <a:solidFill>
              <a:srgbClr val="674EA7"/>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29" name="Google Shape;329;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11</a:t>
              </a:r>
              <a:endParaRPr b="1" i="0" sz="700" u="none" cap="none" strike="noStrike">
                <a:solidFill>
                  <a:schemeClr val="lt1"/>
                </a:solidFill>
                <a:latin typeface="Calibri"/>
                <a:ea typeface="Calibri"/>
                <a:cs typeface="Calibri"/>
                <a:sym typeface="Calibri"/>
              </a:endParaRPr>
            </a:p>
          </p:txBody>
        </p:sp>
      </p:grpSp>
      <p:grpSp>
        <p:nvGrpSpPr>
          <p:cNvPr id="330" name="Google Shape;330;p22"/>
          <p:cNvGrpSpPr/>
          <p:nvPr/>
        </p:nvGrpSpPr>
        <p:grpSpPr>
          <a:xfrm>
            <a:off x="291525" y="141588"/>
            <a:ext cx="217500" cy="292500"/>
            <a:chOff x="291525" y="152063"/>
            <a:chExt cx="217500" cy="292500"/>
          </a:xfrm>
        </p:grpSpPr>
        <p:sp>
          <p:nvSpPr>
            <p:cNvPr id="331" name="Google Shape;331;p22"/>
            <p:cNvSpPr/>
            <p:nvPr/>
          </p:nvSpPr>
          <p:spPr>
            <a:xfrm>
              <a:off x="337875" y="235925"/>
              <a:ext cx="124800" cy="124800"/>
            </a:xfrm>
            <a:prstGeom prst="ellipse">
              <a:avLst/>
            </a:prstGeom>
            <a:solidFill>
              <a:srgbClr val="04A293"/>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32" name="Google Shape;332;p22"/>
            <p:cNvSpPr txBox="1"/>
            <p:nvPr/>
          </p:nvSpPr>
          <p:spPr>
            <a:xfrm>
              <a:off x="291525" y="152063"/>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a:t>
              </a:r>
              <a:endParaRPr b="1" i="0" sz="700" u="none" cap="none" strike="noStrike">
                <a:solidFill>
                  <a:schemeClr val="lt1"/>
                </a:solidFill>
                <a:latin typeface="Calibri"/>
                <a:ea typeface="Calibri"/>
                <a:cs typeface="Calibri"/>
                <a:sym typeface="Calibri"/>
              </a:endParaRPr>
            </a:p>
          </p:txBody>
        </p:sp>
      </p:grpSp>
      <p:grpSp>
        <p:nvGrpSpPr>
          <p:cNvPr id="333" name="Google Shape;333;p22"/>
          <p:cNvGrpSpPr/>
          <p:nvPr/>
        </p:nvGrpSpPr>
        <p:grpSpPr>
          <a:xfrm>
            <a:off x="291525" y="313988"/>
            <a:ext cx="217500" cy="292500"/>
            <a:chOff x="291525" y="152063"/>
            <a:chExt cx="217500" cy="292500"/>
          </a:xfrm>
        </p:grpSpPr>
        <p:sp>
          <p:nvSpPr>
            <p:cNvPr id="334" name="Google Shape;334;p22"/>
            <p:cNvSpPr/>
            <p:nvPr/>
          </p:nvSpPr>
          <p:spPr>
            <a:xfrm>
              <a:off x="337875" y="235925"/>
              <a:ext cx="124800" cy="124800"/>
            </a:xfrm>
            <a:prstGeom prst="ellipse">
              <a:avLst/>
            </a:prstGeom>
            <a:solidFill>
              <a:srgbClr val="04A293"/>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35" name="Google Shape;335;p22"/>
            <p:cNvSpPr txBox="1"/>
            <p:nvPr/>
          </p:nvSpPr>
          <p:spPr>
            <a:xfrm>
              <a:off x="291525" y="152063"/>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2</a:t>
              </a:r>
              <a:endParaRPr b="1" i="0" sz="700" u="none" cap="none" strike="noStrike">
                <a:solidFill>
                  <a:schemeClr val="lt1"/>
                </a:solidFill>
                <a:latin typeface="Calibri"/>
                <a:ea typeface="Calibri"/>
                <a:cs typeface="Calibri"/>
                <a:sym typeface="Calibri"/>
              </a:endParaRPr>
            </a:p>
          </p:txBody>
        </p:sp>
      </p:grpSp>
      <p:grpSp>
        <p:nvGrpSpPr>
          <p:cNvPr id="336" name="Google Shape;336;p22"/>
          <p:cNvGrpSpPr/>
          <p:nvPr/>
        </p:nvGrpSpPr>
        <p:grpSpPr>
          <a:xfrm>
            <a:off x="267175" y="3649200"/>
            <a:ext cx="313800" cy="292500"/>
            <a:chOff x="267175" y="152075"/>
            <a:chExt cx="313800" cy="292500"/>
          </a:xfrm>
        </p:grpSpPr>
        <p:sp>
          <p:nvSpPr>
            <p:cNvPr id="337" name="Google Shape;337;p22"/>
            <p:cNvSpPr/>
            <p:nvPr/>
          </p:nvSpPr>
          <p:spPr>
            <a:xfrm>
              <a:off x="337875" y="235925"/>
              <a:ext cx="124800" cy="125400"/>
            </a:xfrm>
            <a:prstGeom prst="ellipse">
              <a:avLst/>
            </a:prstGeom>
            <a:solidFill>
              <a:srgbClr val="674EA7"/>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38" name="Google Shape;338;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12</a:t>
              </a:r>
              <a:endParaRPr b="1" i="0" sz="700" u="none" cap="none" strike="noStrike">
                <a:solidFill>
                  <a:schemeClr val="lt1"/>
                </a:solidFill>
                <a:latin typeface="Calibri"/>
                <a:ea typeface="Calibri"/>
                <a:cs typeface="Calibri"/>
                <a:sym typeface="Calibri"/>
              </a:endParaRPr>
            </a:p>
          </p:txBody>
        </p:sp>
      </p:grpSp>
      <p:grpSp>
        <p:nvGrpSpPr>
          <p:cNvPr id="339" name="Google Shape;339;p22"/>
          <p:cNvGrpSpPr/>
          <p:nvPr/>
        </p:nvGrpSpPr>
        <p:grpSpPr>
          <a:xfrm>
            <a:off x="267175" y="4172550"/>
            <a:ext cx="313800" cy="292500"/>
            <a:chOff x="267175" y="152075"/>
            <a:chExt cx="313800" cy="292500"/>
          </a:xfrm>
        </p:grpSpPr>
        <p:sp>
          <p:nvSpPr>
            <p:cNvPr id="340" name="Google Shape;340;p22"/>
            <p:cNvSpPr/>
            <p:nvPr/>
          </p:nvSpPr>
          <p:spPr>
            <a:xfrm>
              <a:off x="337875" y="235925"/>
              <a:ext cx="124800" cy="125400"/>
            </a:xfrm>
            <a:prstGeom prst="ellipse">
              <a:avLst/>
            </a:prstGeom>
            <a:solidFill>
              <a:srgbClr val="CC0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41" name="Google Shape;341;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13</a:t>
              </a:r>
              <a:endParaRPr b="1" i="0" sz="700" u="none" cap="none" strike="noStrike">
                <a:solidFill>
                  <a:schemeClr val="lt1"/>
                </a:solidFill>
                <a:latin typeface="Calibri"/>
                <a:ea typeface="Calibri"/>
                <a:cs typeface="Calibri"/>
                <a:sym typeface="Calibri"/>
              </a:endParaRPr>
            </a:p>
          </p:txBody>
        </p:sp>
      </p:grpSp>
      <p:grpSp>
        <p:nvGrpSpPr>
          <p:cNvPr id="342" name="Google Shape;342;p22"/>
          <p:cNvGrpSpPr/>
          <p:nvPr/>
        </p:nvGrpSpPr>
        <p:grpSpPr>
          <a:xfrm>
            <a:off x="267175" y="4503700"/>
            <a:ext cx="313800" cy="292500"/>
            <a:chOff x="267175" y="152375"/>
            <a:chExt cx="313800" cy="292500"/>
          </a:xfrm>
        </p:grpSpPr>
        <p:sp>
          <p:nvSpPr>
            <p:cNvPr id="343" name="Google Shape;343;p22"/>
            <p:cNvSpPr/>
            <p:nvPr/>
          </p:nvSpPr>
          <p:spPr>
            <a:xfrm>
              <a:off x="337875" y="235925"/>
              <a:ext cx="124800" cy="125400"/>
            </a:xfrm>
            <a:prstGeom prst="ellipse">
              <a:avLst/>
            </a:prstGeom>
            <a:solidFill>
              <a:srgbClr val="BF9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44" name="Google Shape;344;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14</a:t>
              </a:r>
              <a:endParaRPr b="1" i="0" sz="700" u="none" cap="none" strike="noStrike">
                <a:solidFill>
                  <a:schemeClr val="lt1"/>
                </a:solidFill>
                <a:latin typeface="Calibri"/>
                <a:ea typeface="Calibri"/>
                <a:cs typeface="Calibri"/>
                <a:sym typeface="Calibri"/>
              </a:endParaRPr>
            </a:p>
          </p:txBody>
        </p:sp>
      </p:grpSp>
      <p:grpSp>
        <p:nvGrpSpPr>
          <p:cNvPr id="345" name="Google Shape;345;p22"/>
          <p:cNvGrpSpPr/>
          <p:nvPr/>
        </p:nvGrpSpPr>
        <p:grpSpPr>
          <a:xfrm>
            <a:off x="267175" y="4660825"/>
            <a:ext cx="313800" cy="292500"/>
            <a:chOff x="267175" y="152375"/>
            <a:chExt cx="313800" cy="292500"/>
          </a:xfrm>
        </p:grpSpPr>
        <p:sp>
          <p:nvSpPr>
            <p:cNvPr id="346" name="Google Shape;346;p22"/>
            <p:cNvSpPr/>
            <p:nvPr/>
          </p:nvSpPr>
          <p:spPr>
            <a:xfrm>
              <a:off x="337875" y="235925"/>
              <a:ext cx="124800" cy="125400"/>
            </a:xfrm>
            <a:prstGeom prst="ellipse">
              <a:avLst/>
            </a:prstGeom>
            <a:solidFill>
              <a:srgbClr val="1155CC"/>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47" name="Google Shape;347;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15</a:t>
              </a:r>
              <a:endParaRPr b="1" i="0" sz="700" u="none" cap="none" strike="noStrike">
                <a:solidFill>
                  <a:schemeClr val="lt1"/>
                </a:solidFill>
                <a:latin typeface="Calibri"/>
                <a:ea typeface="Calibri"/>
                <a:cs typeface="Calibri"/>
                <a:sym typeface="Calibri"/>
              </a:endParaRPr>
            </a:p>
          </p:txBody>
        </p:sp>
      </p:grpSp>
      <p:grpSp>
        <p:nvGrpSpPr>
          <p:cNvPr id="348" name="Google Shape;348;p22"/>
          <p:cNvGrpSpPr/>
          <p:nvPr/>
        </p:nvGrpSpPr>
        <p:grpSpPr>
          <a:xfrm>
            <a:off x="5677075" y="1273613"/>
            <a:ext cx="217500" cy="292500"/>
            <a:chOff x="291525" y="152063"/>
            <a:chExt cx="217500" cy="292500"/>
          </a:xfrm>
        </p:grpSpPr>
        <p:sp>
          <p:nvSpPr>
            <p:cNvPr id="349" name="Google Shape;349;p22"/>
            <p:cNvSpPr/>
            <p:nvPr/>
          </p:nvSpPr>
          <p:spPr>
            <a:xfrm>
              <a:off x="337875" y="235925"/>
              <a:ext cx="124800" cy="124800"/>
            </a:xfrm>
            <a:prstGeom prst="ellipse">
              <a:avLst/>
            </a:prstGeom>
            <a:solidFill>
              <a:srgbClr val="04A293"/>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50" name="Google Shape;350;p22"/>
            <p:cNvSpPr txBox="1"/>
            <p:nvPr/>
          </p:nvSpPr>
          <p:spPr>
            <a:xfrm>
              <a:off x="291525" y="152063"/>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a:t>
              </a:r>
              <a:endParaRPr b="1" i="0" sz="700" u="none" cap="none" strike="noStrike">
                <a:solidFill>
                  <a:schemeClr val="lt1"/>
                </a:solidFill>
                <a:latin typeface="Calibri"/>
                <a:ea typeface="Calibri"/>
                <a:cs typeface="Calibri"/>
                <a:sym typeface="Calibri"/>
              </a:endParaRPr>
            </a:p>
          </p:txBody>
        </p:sp>
      </p:grpSp>
      <p:grpSp>
        <p:nvGrpSpPr>
          <p:cNvPr id="351" name="Google Shape;351;p22"/>
          <p:cNvGrpSpPr/>
          <p:nvPr/>
        </p:nvGrpSpPr>
        <p:grpSpPr>
          <a:xfrm>
            <a:off x="5506988" y="1820638"/>
            <a:ext cx="217500" cy="292500"/>
            <a:chOff x="291525" y="152063"/>
            <a:chExt cx="217500" cy="292500"/>
          </a:xfrm>
        </p:grpSpPr>
        <p:sp>
          <p:nvSpPr>
            <p:cNvPr id="352" name="Google Shape;352;p22"/>
            <p:cNvSpPr/>
            <p:nvPr/>
          </p:nvSpPr>
          <p:spPr>
            <a:xfrm>
              <a:off x="337875" y="235925"/>
              <a:ext cx="124800" cy="124800"/>
            </a:xfrm>
            <a:prstGeom prst="ellipse">
              <a:avLst/>
            </a:prstGeom>
            <a:solidFill>
              <a:srgbClr val="04A293"/>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53" name="Google Shape;353;p22"/>
            <p:cNvSpPr txBox="1"/>
            <p:nvPr/>
          </p:nvSpPr>
          <p:spPr>
            <a:xfrm>
              <a:off x="291525" y="152063"/>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2</a:t>
              </a:r>
              <a:endParaRPr b="1" i="0" sz="700" u="none" cap="none" strike="noStrike">
                <a:solidFill>
                  <a:schemeClr val="lt1"/>
                </a:solidFill>
                <a:latin typeface="Calibri"/>
                <a:ea typeface="Calibri"/>
                <a:cs typeface="Calibri"/>
                <a:sym typeface="Calibri"/>
              </a:endParaRPr>
            </a:p>
          </p:txBody>
        </p:sp>
      </p:grpSp>
      <p:grpSp>
        <p:nvGrpSpPr>
          <p:cNvPr id="354" name="Google Shape;354;p22"/>
          <p:cNvGrpSpPr/>
          <p:nvPr/>
        </p:nvGrpSpPr>
        <p:grpSpPr>
          <a:xfrm>
            <a:off x="5677075" y="1981588"/>
            <a:ext cx="217500" cy="292500"/>
            <a:chOff x="291525" y="152063"/>
            <a:chExt cx="217500" cy="292500"/>
          </a:xfrm>
        </p:grpSpPr>
        <p:sp>
          <p:nvSpPr>
            <p:cNvPr id="355" name="Google Shape;355;p22"/>
            <p:cNvSpPr/>
            <p:nvPr/>
          </p:nvSpPr>
          <p:spPr>
            <a:xfrm>
              <a:off x="337875" y="235925"/>
              <a:ext cx="124800" cy="124800"/>
            </a:xfrm>
            <a:prstGeom prst="ellipse">
              <a:avLst/>
            </a:prstGeom>
            <a:solidFill>
              <a:srgbClr val="04A293"/>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56" name="Google Shape;356;p22"/>
            <p:cNvSpPr txBox="1"/>
            <p:nvPr/>
          </p:nvSpPr>
          <p:spPr>
            <a:xfrm>
              <a:off x="291525" y="152063"/>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3</a:t>
              </a:r>
              <a:endParaRPr b="1" i="0" sz="700" u="none" cap="none" strike="noStrike">
                <a:solidFill>
                  <a:schemeClr val="lt1"/>
                </a:solidFill>
                <a:latin typeface="Calibri"/>
                <a:ea typeface="Calibri"/>
                <a:cs typeface="Calibri"/>
                <a:sym typeface="Calibri"/>
              </a:endParaRPr>
            </a:p>
          </p:txBody>
        </p:sp>
      </p:grpSp>
      <p:grpSp>
        <p:nvGrpSpPr>
          <p:cNvPr id="357" name="Google Shape;357;p22"/>
          <p:cNvGrpSpPr/>
          <p:nvPr/>
        </p:nvGrpSpPr>
        <p:grpSpPr>
          <a:xfrm>
            <a:off x="4119450" y="1981600"/>
            <a:ext cx="217500" cy="292500"/>
            <a:chOff x="291525" y="152075"/>
            <a:chExt cx="217500" cy="292500"/>
          </a:xfrm>
        </p:grpSpPr>
        <p:sp>
          <p:nvSpPr>
            <p:cNvPr id="358" name="Google Shape;358;p22"/>
            <p:cNvSpPr/>
            <p:nvPr/>
          </p:nvSpPr>
          <p:spPr>
            <a:xfrm>
              <a:off x="337875" y="235925"/>
              <a:ext cx="124800" cy="124800"/>
            </a:xfrm>
            <a:prstGeom prst="ellipse">
              <a:avLst/>
            </a:prstGeom>
            <a:solidFill>
              <a:srgbClr val="FF99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59" name="Google Shape;359;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4</a:t>
              </a:r>
              <a:endParaRPr b="1" i="0" sz="700" u="none" cap="none" strike="noStrike">
                <a:solidFill>
                  <a:schemeClr val="lt1"/>
                </a:solidFill>
                <a:latin typeface="Calibri"/>
                <a:ea typeface="Calibri"/>
                <a:cs typeface="Calibri"/>
                <a:sym typeface="Calibri"/>
              </a:endParaRPr>
            </a:p>
          </p:txBody>
        </p:sp>
      </p:grpSp>
      <p:grpSp>
        <p:nvGrpSpPr>
          <p:cNvPr id="360" name="Google Shape;360;p22"/>
          <p:cNvGrpSpPr/>
          <p:nvPr/>
        </p:nvGrpSpPr>
        <p:grpSpPr>
          <a:xfrm>
            <a:off x="5506988" y="2274100"/>
            <a:ext cx="217500" cy="292500"/>
            <a:chOff x="291525" y="152075"/>
            <a:chExt cx="217500" cy="292500"/>
          </a:xfrm>
        </p:grpSpPr>
        <p:sp>
          <p:nvSpPr>
            <p:cNvPr id="361" name="Google Shape;361;p22"/>
            <p:cNvSpPr/>
            <p:nvPr/>
          </p:nvSpPr>
          <p:spPr>
            <a:xfrm>
              <a:off x="337875" y="235925"/>
              <a:ext cx="124800" cy="124800"/>
            </a:xfrm>
            <a:prstGeom prst="ellipse">
              <a:avLst/>
            </a:prstGeom>
            <a:solidFill>
              <a:srgbClr val="FF99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62" name="Google Shape;362;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5</a:t>
              </a:r>
              <a:endParaRPr b="1" i="0" sz="700" u="none" cap="none" strike="noStrike">
                <a:solidFill>
                  <a:schemeClr val="lt1"/>
                </a:solidFill>
                <a:latin typeface="Calibri"/>
                <a:ea typeface="Calibri"/>
                <a:cs typeface="Calibri"/>
                <a:sym typeface="Calibri"/>
              </a:endParaRPr>
            </a:p>
          </p:txBody>
        </p:sp>
      </p:grpSp>
      <p:grpSp>
        <p:nvGrpSpPr>
          <p:cNvPr id="363" name="Google Shape;363;p22"/>
          <p:cNvGrpSpPr/>
          <p:nvPr/>
        </p:nvGrpSpPr>
        <p:grpSpPr>
          <a:xfrm>
            <a:off x="5894575" y="2425500"/>
            <a:ext cx="217500" cy="292500"/>
            <a:chOff x="291525" y="152075"/>
            <a:chExt cx="217500" cy="292500"/>
          </a:xfrm>
        </p:grpSpPr>
        <p:sp>
          <p:nvSpPr>
            <p:cNvPr id="364" name="Google Shape;364;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65" name="Google Shape;365;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7</a:t>
              </a:r>
              <a:endParaRPr b="1" i="0" sz="700" u="none" cap="none" strike="noStrike">
                <a:solidFill>
                  <a:schemeClr val="lt1"/>
                </a:solidFill>
                <a:latin typeface="Calibri"/>
                <a:ea typeface="Calibri"/>
                <a:cs typeface="Calibri"/>
                <a:sym typeface="Calibri"/>
              </a:endParaRPr>
            </a:p>
          </p:txBody>
        </p:sp>
      </p:grpSp>
      <p:grpSp>
        <p:nvGrpSpPr>
          <p:cNvPr id="366" name="Google Shape;366;p22"/>
          <p:cNvGrpSpPr/>
          <p:nvPr/>
        </p:nvGrpSpPr>
        <p:grpSpPr>
          <a:xfrm>
            <a:off x="4336950" y="2367675"/>
            <a:ext cx="217500" cy="292500"/>
            <a:chOff x="291525" y="152075"/>
            <a:chExt cx="217500" cy="292500"/>
          </a:xfrm>
        </p:grpSpPr>
        <p:sp>
          <p:nvSpPr>
            <p:cNvPr id="367" name="Google Shape;367;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68" name="Google Shape;368;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6</a:t>
              </a:r>
              <a:endParaRPr b="1" i="0" sz="700" u="none" cap="none" strike="noStrike">
                <a:solidFill>
                  <a:schemeClr val="lt1"/>
                </a:solidFill>
                <a:latin typeface="Calibri"/>
                <a:ea typeface="Calibri"/>
                <a:cs typeface="Calibri"/>
                <a:sym typeface="Calibri"/>
              </a:endParaRPr>
            </a:p>
          </p:txBody>
        </p:sp>
      </p:grpSp>
      <p:grpSp>
        <p:nvGrpSpPr>
          <p:cNvPr id="369" name="Google Shape;369;p22"/>
          <p:cNvGrpSpPr/>
          <p:nvPr/>
        </p:nvGrpSpPr>
        <p:grpSpPr>
          <a:xfrm>
            <a:off x="6285925" y="2660175"/>
            <a:ext cx="217500" cy="292500"/>
            <a:chOff x="291525" y="152075"/>
            <a:chExt cx="217500" cy="292500"/>
          </a:xfrm>
        </p:grpSpPr>
        <p:sp>
          <p:nvSpPr>
            <p:cNvPr id="370" name="Google Shape;370;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71" name="Google Shape;371;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8</a:t>
              </a:r>
              <a:endParaRPr b="1" i="0" sz="700" u="none" cap="none" strike="noStrike">
                <a:solidFill>
                  <a:schemeClr val="lt1"/>
                </a:solidFill>
                <a:latin typeface="Calibri"/>
                <a:ea typeface="Calibri"/>
                <a:cs typeface="Calibri"/>
                <a:sym typeface="Calibri"/>
              </a:endParaRPr>
            </a:p>
          </p:txBody>
        </p:sp>
      </p:grpSp>
      <p:grpSp>
        <p:nvGrpSpPr>
          <p:cNvPr id="372" name="Google Shape;372;p22"/>
          <p:cNvGrpSpPr/>
          <p:nvPr/>
        </p:nvGrpSpPr>
        <p:grpSpPr>
          <a:xfrm>
            <a:off x="6006525" y="3449038"/>
            <a:ext cx="217500" cy="292500"/>
            <a:chOff x="291525" y="152075"/>
            <a:chExt cx="217500" cy="292500"/>
          </a:xfrm>
        </p:grpSpPr>
        <p:sp>
          <p:nvSpPr>
            <p:cNvPr id="373" name="Google Shape;373;p22"/>
            <p:cNvSpPr/>
            <p:nvPr/>
          </p:nvSpPr>
          <p:spPr>
            <a:xfrm>
              <a:off x="337875" y="235925"/>
              <a:ext cx="124800" cy="125400"/>
            </a:xfrm>
            <a:prstGeom prst="ellipse">
              <a:avLst/>
            </a:prstGeom>
            <a:solidFill>
              <a:srgbClr val="E06666"/>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74" name="Google Shape;374;p22"/>
            <p:cNvSpPr txBox="1"/>
            <p:nvPr/>
          </p:nvSpPr>
          <p:spPr>
            <a:xfrm>
              <a:off x="291525" y="152075"/>
              <a:ext cx="2175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9</a:t>
              </a:r>
              <a:endParaRPr b="1" i="0" sz="700" u="none" cap="none" strike="noStrike">
                <a:solidFill>
                  <a:schemeClr val="lt1"/>
                </a:solidFill>
                <a:latin typeface="Calibri"/>
                <a:ea typeface="Calibri"/>
                <a:cs typeface="Calibri"/>
                <a:sym typeface="Calibri"/>
              </a:endParaRPr>
            </a:p>
          </p:txBody>
        </p:sp>
      </p:grpSp>
      <p:grpSp>
        <p:nvGrpSpPr>
          <p:cNvPr id="375" name="Google Shape;375;p22"/>
          <p:cNvGrpSpPr/>
          <p:nvPr/>
        </p:nvGrpSpPr>
        <p:grpSpPr>
          <a:xfrm>
            <a:off x="6112075" y="2660175"/>
            <a:ext cx="313800" cy="292500"/>
            <a:chOff x="267175" y="152075"/>
            <a:chExt cx="313800" cy="292500"/>
          </a:xfrm>
        </p:grpSpPr>
        <p:sp>
          <p:nvSpPr>
            <p:cNvPr id="376" name="Google Shape;376;p22"/>
            <p:cNvSpPr/>
            <p:nvPr/>
          </p:nvSpPr>
          <p:spPr>
            <a:xfrm>
              <a:off x="337875" y="235925"/>
              <a:ext cx="124800" cy="125400"/>
            </a:xfrm>
            <a:prstGeom prst="ellipse">
              <a:avLst/>
            </a:prstGeom>
            <a:solidFill>
              <a:schemeClr val="accent5"/>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77" name="Google Shape;377;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10</a:t>
              </a:r>
              <a:endParaRPr b="1" i="0" sz="700" u="none" cap="none" strike="noStrike">
                <a:solidFill>
                  <a:schemeClr val="lt1"/>
                </a:solidFill>
                <a:latin typeface="Calibri"/>
                <a:ea typeface="Calibri"/>
                <a:cs typeface="Calibri"/>
                <a:sym typeface="Calibri"/>
              </a:endParaRPr>
            </a:p>
          </p:txBody>
        </p:sp>
      </p:grpSp>
      <p:grpSp>
        <p:nvGrpSpPr>
          <p:cNvPr id="378" name="Google Shape;378;p22"/>
          <p:cNvGrpSpPr/>
          <p:nvPr/>
        </p:nvGrpSpPr>
        <p:grpSpPr>
          <a:xfrm>
            <a:off x="4586325" y="2148700"/>
            <a:ext cx="313800" cy="292500"/>
            <a:chOff x="267175" y="152075"/>
            <a:chExt cx="313800" cy="292500"/>
          </a:xfrm>
        </p:grpSpPr>
        <p:sp>
          <p:nvSpPr>
            <p:cNvPr id="379" name="Google Shape;379;p22"/>
            <p:cNvSpPr/>
            <p:nvPr/>
          </p:nvSpPr>
          <p:spPr>
            <a:xfrm>
              <a:off x="337875" y="235925"/>
              <a:ext cx="124800" cy="125400"/>
            </a:xfrm>
            <a:prstGeom prst="ellipse">
              <a:avLst/>
            </a:prstGeom>
            <a:solidFill>
              <a:srgbClr val="674EA7"/>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80" name="Google Shape;380;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11</a:t>
              </a:r>
              <a:endParaRPr b="1" i="0" sz="700" u="none" cap="none" strike="noStrike">
                <a:solidFill>
                  <a:schemeClr val="lt1"/>
                </a:solidFill>
                <a:latin typeface="Calibri"/>
                <a:ea typeface="Calibri"/>
                <a:cs typeface="Calibri"/>
                <a:sym typeface="Calibri"/>
              </a:endParaRPr>
            </a:p>
          </p:txBody>
        </p:sp>
      </p:grpSp>
      <p:grpSp>
        <p:nvGrpSpPr>
          <p:cNvPr id="381" name="Google Shape;381;p22"/>
          <p:cNvGrpSpPr/>
          <p:nvPr/>
        </p:nvGrpSpPr>
        <p:grpSpPr>
          <a:xfrm>
            <a:off x="3670775" y="2660175"/>
            <a:ext cx="313800" cy="292500"/>
            <a:chOff x="267175" y="152075"/>
            <a:chExt cx="313800" cy="292500"/>
          </a:xfrm>
        </p:grpSpPr>
        <p:sp>
          <p:nvSpPr>
            <p:cNvPr id="382" name="Google Shape;382;p22"/>
            <p:cNvSpPr/>
            <p:nvPr/>
          </p:nvSpPr>
          <p:spPr>
            <a:xfrm>
              <a:off x="337875" y="235925"/>
              <a:ext cx="124800" cy="125400"/>
            </a:xfrm>
            <a:prstGeom prst="ellipse">
              <a:avLst/>
            </a:prstGeom>
            <a:solidFill>
              <a:srgbClr val="674EA7"/>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83" name="Google Shape;383;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12</a:t>
              </a:r>
              <a:endParaRPr b="1" i="0" sz="700" u="none" cap="none" strike="noStrike">
                <a:solidFill>
                  <a:schemeClr val="lt1"/>
                </a:solidFill>
                <a:latin typeface="Calibri"/>
                <a:ea typeface="Calibri"/>
                <a:cs typeface="Calibri"/>
                <a:sym typeface="Calibri"/>
              </a:endParaRPr>
            </a:p>
          </p:txBody>
        </p:sp>
      </p:grpSp>
      <p:grpSp>
        <p:nvGrpSpPr>
          <p:cNvPr id="384" name="Google Shape;384;p22"/>
          <p:cNvGrpSpPr/>
          <p:nvPr/>
        </p:nvGrpSpPr>
        <p:grpSpPr>
          <a:xfrm>
            <a:off x="3950175" y="1516500"/>
            <a:ext cx="313800" cy="292500"/>
            <a:chOff x="267175" y="152075"/>
            <a:chExt cx="313800" cy="292500"/>
          </a:xfrm>
        </p:grpSpPr>
        <p:sp>
          <p:nvSpPr>
            <p:cNvPr id="385" name="Google Shape;385;p22"/>
            <p:cNvSpPr/>
            <p:nvPr/>
          </p:nvSpPr>
          <p:spPr>
            <a:xfrm>
              <a:off x="337875" y="235925"/>
              <a:ext cx="124800" cy="125400"/>
            </a:xfrm>
            <a:prstGeom prst="ellipse">
              <a:avLst/>
            </a:prstGeom>
            <a:solidFill>
              <a:srgbClr val="674EA7"/>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86" name="Google Shape;386;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12</a:t>
              </a:r>
              <a:endParaRPr b="1" i="0" sz="700" u="none" cap="none" strike="noStrike">
                <a:solidFill>
                  <a:schemeClr val="lt1"/>
                </a:solidFill>
                <a:latin typeface="Calibri"/>
                <a:ea typeface="Calibri"/>
                <a:cs typeface="Calibri"/>
                <a:sym typeface="Calibri"/>
              </a:endParaRPr>
            </a:p>
          </p:txBody>
        </p:sp>
      </p:grpSp>
      <p:grpSp>
        <p:nvGrpSpPr>
          <p:cNvPr id="387" name="Google Shape;387;p22"/>
          <p:cNvGrpSpPr/>
          <p:nvPr/>
        </p:nvGrpSpPr>
        <p:grpSpPr>
          <a:xfrm>
            <a:off x="5820350" y="3052300"/>
            <a:ext cx="313800" cy="292500"/>
            <a:chOff x="267175" y="152075"/>
            <a:chExt cx="313800" cy="292500"/>
          </a:xfrm>
        </p:grpSpPr>
        <p:sp>
          <p:nvSpPr>
            <p:cNvPr id="388" name="Google Shape;388;p22"/>
            <p:cNvSpPr/>
            <p:nvPr/>
          </p:nvSpPr>
          <p:spPr>
            <a:xfrm>
              <a:off x="337875" y="235925"/>
              <a:ext cx="124800" cy="125400"/>
            </a:xfrm>
            <a:prstGeom prst="ellipse">
              <a:avLst/>
            </a:prstGeom>
            <a:solidFill>
              <a:srgbClr val="674EA7"/>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89" name="Google Shape;389;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12</a:t>
              </a:r>
              <a:endParaRPr b="1" i="0" sz="700" u="none" cap="none" strike="noStrike">
                <a:solidFill>
                  <a:schemeClr val="lt1"/>
                </a:solidFill>
                <a:latin typeface="Calibri"/>
                <a:ea typeface="Calibri"/>
                <a:cs typeface="Calibri"/>
                <a:sym typeface="Calibri"/>
              </a:endParaRPr>
            </a:p>
          </p:txBody>
        </p:sp>
      </p:grpSp>
      <p:grpSp>
        <p:nvGrpSpPr>
          <p:cNvPr id="390" name="Google Shape;390;p22"/>
          <p:cNvGrpSpPr/>
          <p:nvPr/>
        </p:nvGrpSpPr>
        <p:grpSpPr>
          <a:xfrm>
            <a:off x="7874475" y="2432300"/>
            <a:ext cx="313800" cy="292500"/>
            <a:chOff x="267175" y="152075"/>
            <a:chExt cx="313800" cy="292500"/>
          </a:xfrm>
        </p:grpSpPr>
        <p:sp>
          <p:nvSpPr>
            <p:cNvPr id="391" name="Google Shape;391;p22"/>
            <p:cNvSpPr/>
            <p:nvPr/>
          </p:nvSpPr>
          <p:spPr>
            <a:xfrm>
              <a:off x="337875" y="235925"/>
              <a:ext cx="124800" cy="125400"/>
            </a:xfrm>
            <a:prstGeom prst="ellipse">
              <a:avLst/>
            </a:prstGeom>
            <a:solidFill>
              <a:srgbClr val="CC0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92" name="Google Shape;392;p22"/>
            <p:cNvSpPr txBox="1"/>
            <p:nvPr/>
          </p:nvSpPr>
          <p:spPr>
            <a:xfrm>
              <a:off x="267175" y="1520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13</a:t>
              </a:r>
              <a:endParaRPr b="1" i="0" sz="700" u="none" cap="none" strike="noStrike">
                <a:solidFill>
                  <a:schemeClr val="lt1"/>
                </a:solidFill>
                <a:latin typeface="Calibri"/>
                <a:ea typeface="Calibri"/>
                <a:cs typeface="Calibri"/>
                <a:sym typeface="Calibri"/>
              </a:endParaRPr>
            </a:p>
          </p:txBody>
        </p:sp>
      </p:grpSp>
      <p:grpSp>
        <p:nvGrpSpPr>
          <p:cNvPr id="393" name="Google Shape;393;p22"/>
          <p:cNvGrpSpPr/>
          <p:nvPr/>
        </p:nvGrpSpPr>
        <p:grpSpPr>
          <a:xfrm>
            <a:off x="2936150" y="1224000"/>
            <a:ext cx="313800" cy="292500"/>
            <a:chOff x="267175" y="152375"/>
            <a:chExt cx="313800" cy="292500"/>
          </a:xfrm>
        </p:grpSpPr>
        <p:sp>
          <p:nvSpPr>
            <p:cNvPr id="394" name="Google Shape;394;p22"/>
            <p:cNvSpPr/>
            <p:nvPr/>
          </p:nvSpPr>
          <p:spPr>
            <a:xfrm>
              <a:off x="337875" y="235925"/>
              <a:ext cx="124800" cy="125400"/>
            </a:xfrm>
            <a:prstGeom prst="ellipse">
              <a:avLst/>
            </a:prstGeom>
            <a:solidFill>
              <a:srgbClr val="1155CC"/>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95" name="Google Shape;395;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15</a:t>
              </a:r>
              <a:endParaRPr b="1" i="0" sz="700" u="none" cap="none" strike="noStrike">
                <a:solidFill>
                  <a:schemeClr val="lt1"/>
                </a:solidFill>
                <a:latin typeface="Calibri"/>
                <a:ea typeface="Calibri"/>
                <a:cs typeface="Calibri"/>
                <a:sym typeface="Calibri"/>
              </a:endParaRPr>
            </a:p>
          </p:txBody>
        </p:sp>
      </p:grpSp>
      <p:grpSp>
        <p:nvGrpSpPr>
          <p:cNvPr id="396" name="Google Shape;396;p22"/>
          <p:cNvGrpSpPr/>
          <p:nvPr/>
        </p:nvGrpSpPr>
        <p:grpSpPr>
          <a:xfrm>
            <a:off x="4900125" y="474950"/>
            <a:ext cx="313800" cy="292500"/>
            <a:chOff x="267175" y="152375"/>
            <a:chExt cx="313800" cy="292500"/>
          </a:xfrm>
        </p:grpSpPr>
        <p:sp>
          <p:nvSpPr>
            <p:cNvPr id="397" name="Google Shape;397;p22"/>
            <p:cNvSpPr/>
            <p:nvPr/>
          </p:nvSpPr>
          <p:spPr>
            <a:xfrm>
              <a:off x="337875" y="235925"/>
              <a:ext cx="124800" cy="125400"/>
            </a:xfrm>
            <a:prstGeom prst="ellipse">
              <a:avLst/>
            </a:prstGeom>
            <a:solidFill>
              <a:srgbClr val="1155CC"/>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398" name="Google Shape;398;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15</a:t>
              </a:r>
              <a:endParaRPr b="1" i="0" sz="700" u="none" cap="none" strike="noStrike">
                <a:solidFill>
                  <a:schemeClr val="lt1"/>
                </a:solidFill>
                <a:latin typeface="Calibri"/>
                <a:ea typeface="Calibri"/>
                <a:cs typeface="Calibri"/>
                <a:sym typeface="Calibri"/>
              </a:endParaRPr>
            </a:p>
          </p:txBody>
        </p:sp>
      </p:grpSp>
      <p:grpSp>
        <p:nvGrpSpPr>
          <p:cNvPr id="399" name="Google Shape;399;p22"/>
          <p:cNvGrpSpPr/>
          <p:nvPr/>
        </p:nvGrpSpPr>
        <p:grpSpPr>
          <a:xfrm>
            <a:off x="6224025" y="893075"/>
            <a:ext cx="313800" cy="292500"/>
            <a:chOff x="267175" y="152375"/>
            <a:chExt cx="313800" cy="292500"/>
          </a:xfrm>
        </p:grpSpPr>
        <p:sp>
          <p:nvSpPr>
            <p:cNvPr id="400" name="Google Shape;400;p22"/>
            <p:cNvSpPr/>
            <p:nvPr/>
          </p:nvSpPr>
          <p:spPr>
            <a:xfrm>
              <a:off x="337875" y="235925"/>
              <a:ext cx="124800" cy="125400"/>
            </a:xfrm>
            <a:prstGeom prst="ellipse">
              <a:avLst/>
            </a:prstGeom>
            <a:solidFill>
              <a:srgbClr val="1155CC"/>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401" name="Google Shape;401;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15</a:t>
              </a:r>
              <a:endParaRPr b="1" i="0" sz="700" u="none" cap="none" strike="noStrike">
                <a:solidFill>
                  <a:schemeClr val="lt1"/>
                </a:solidFill>
                <a:latin typeface="Calibri"/>
                <a:ea typeface="Calibri"/>
                <a:cs typeface="Calibri"/>
                <a:sym typeface="Calibri"/>
              </a:endParaRPr>
            </a:p>
          </p:txBody>
        </p:sp>
      </p:grpSp>
      <p:grpSp>
        <p:nvGrpSpPr>
          <p:cNvPr id="402" name="Google Shape;402;p22"/>
          <p:cNvGrpSpPr/>
          <p:nvPr/>
        </p:nvGrpSpPr>
        <p:grpSpPr>
          <a:xfrm>
            <a:off x="6425875" y="1630375"/>
            <a:ext cx="313800" cy="292500"/>
            <a:chOff x="267175" y="152375"/>
            <a:chExt cx="313800" cy="292500"/>
          </a:xfrm>
        </p:grpSpPr>
        <p:sp>
          <p:nvSpPr>
            <p:cNvPr id="403" name="Google Shape;403;p22"/>
            <p:cNvSpPr/>
            <p:nvPr/>
          </p:nvSpPr>
          <p:spPr>
            <a:xfrm>
              <a:off x="337875" y="235925"/>
              <a:ext cx="124800" cy="125400"/>
            </a:xfrm>
            <a:prstGeom prst="ellipse">
              <a:avLst/>
            </a:prstGeom>
            <a:solidFill>
              <a:srgbClr val="BF9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404" name="Google Shape;404;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14</a:t>
              </a:r>
              <a:endParaRPr b="1" i="0" sz="700" u="none" cap="none" strike="noStrike">
                <a:solidFill>
                  <a:schemeClr val="lt1"/>
                </a:solidFill>
                <a:latin typeface="Calibri"/>
                <a:ea typeface="Calibri"/>
                <a:cs typeface="Calibri"/>
                <a:sym typeface="Calibri"/>
              </a:endParaRPr>
            </a:p>
          </p:txBody>
        </p:sp>
      </p:grpSp>
      <p:grpSp>
        <p:nvGrpSpPr>
          <p:cNvPr id="405" name="Google Shape;405;p22"/>
          <p:cNvGrpSpPr/>
          <p:nvPr/>
        </p:nvGrpSpPr>
        <p:grpSpPr>
          <a:xfrm>
            <a:off x="6337775" y="2080875"/>
            <a:ext cx="313800" cy="292500"/>
            <a:chOff x="267175" y="152375"/>
            <a:chExt cx="313800" cy="292500"/>
          </a:xfrm>
        </p:grpSpPr>
        <p:sp>
          <p:nvSpPr>
            <p:cNvPr id="406" name="Google Shape;406;p22"/>
            <p:cNvSpPr/>
            <p:nvPr/>
          </p:nvSpPr>
          <p:spPr>
            <a:xfrm>
              <a:off x="337875" y="235925"/>
              <a:ext cx="124800" cy="125400"/>
            </a:xfrm>
            <a:prstGeom prst="ellipse">
              <a:avLst/>
            </a:prstGeom>
            <a:solidFill>
              <a:srgbClr val="BF9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407" name="Google Shape;407;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14</a:t>
              </a:r>
              <a:endParaRPr b="1" i="0" sz="700" u="none" cap="none" strike="noStrike">
                <a:solidFill>
                  <a:schemeClr val="lt1"/>
                </a:solidFill>
                <a:latin typeface="Calibri"/>
                <a:ea typeface="Calibri"/>
                <a:cs typeface="Calibri"/>
                <a:sym typeface="Calibri"/>
              </a:endParaRPr>
            </a:p>
          </p:txBody>
        </p:sp>
      </p:grpSp>
      <p:grpSp>
        <p:nvGrpSpPr>
          <p:cNvPr id="408" name="Google Shape;408;p22"/>
          <p:cNvGrpSpPr/>
          <p:nvPr/>
        </p:nvGrpSpPr>
        <p:grpSpPr>
          <a:xfrm>
            <a:off x="4415100" y="893075"/>
            <a:ext cx="313800" cy="292500"/>
            <a:chOff x="267175" y="152375"/>
            <a:chExt cx="313800" cy="292500"/>
          </a:xfrm>
        </p:grpSpPr>
        <p:sp>
          <p:nvSpPr>
            <p:cNvPr id="409" name="Google Shape;409;p22"/>
            <p:cNvSpPr/>
            <p:nvPr/>
          </p:nvSpPr>
          <p:spPr>
            <a:xfrm>
              <a:off x="337875" y="235925"/>
              <a:ext cx="124800" cy="125400"/>
            </a:xfrm>
            <a:prstGeom prst="ellipse">
              <a:avLst/>
            </a:prstGeom>
            <a:solidFill>
              <a:srgbClr val="BF9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410" name="Google Shape;410;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14</a:t>
              </a:r>
              <a:endParaRPr b="1" i="0" sz="700" u="none" cap="none" strike="noStrike">
                <a:solidFill>
                  <a:schemeClr val="lt1"/>
                </a:solidFill>
                <a:latin typeface="Calibri"/>
                <a:ea typeface="Calibri"/>
                <a:cs typeface="Calibri"/>
                <a:sym typeface="Calibri"/>
              </a:endParaRPr>
            </a:p>
          </p:txBody>
        </p:sp>
      </p:grpSp>
      <p:grpSp>
        <p:nvGrpSpPr>
          <p:cNvPr id="411" name="Google Shape;411;p22"/>
          <p:cNvGrpSpPr/>
          <p:nvPr/>
        </p:nvGrpSpPr>
        <p:grpSpPr>
          <a:xfrm>
            <a:off x="4415100" y="1355750"/>
            <a:ext cx="313800" cy="292500"/>
            <a:chOff x="267175" y="152375"/>
            <a:chExt cx="313800" cy="292500"/>
          </a:xfrm>
        </p:grpSpPr>
        <p:sp>
          <p:nvSpPr>
            <p:cNvPr id="412" name="Google Shape;412;p22"/>
            <p:cNvSpPr/>
            <p:nvPr/>
          </p:nvSpPr>
          <p:spPr>
            <a:xfrm>
              <a:off x="337875" y="235925"/>
              <a:ext cx="124800" cy="125400"/>
            </a:xfrm>
            <a:prstGeom prst="ellipse">
              <a:avLst/>
            </a:prstGeom>
            <a:solidFill>
              <a:srgbClr val="BF9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413" name="Google Shape;413;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14</a:t>
              </a:r>
              <a:endParaRPr b="1" i="0" sz="700" u="none" cap="none" strike="noStrike">
                <a:solidFill>
                  <a:schemeClr val="lt1"/>
                </a:solidFill>
                <a:latin typeface="Calibri"/>
                <a:ea typeface="Calibri"/>
                <a:cs typeface="Calibri"/>
                <a:sym typeface="Calibri"/>
              </a:endParaRPr>
            </a:p>
          </p:txBody>
        </p:sp>
      </p:grpSp>
      <p:grpSp>
        <p:nvGrpSpPr>
          <p:cNvPr id="414" name="Google Shape;414;p22"/>
          <p:cNvGrpSpPr/>
          <p:nvPr/>
        </p:nvGrpSpPr>
        <p:grpSpPr>
          <a:xfrm>
            <a:off x="3443163" y="1355750"/>
            <a:ext cx="313800" cy="292500"/>
            <a:chOff x="267175" y="152375"/>
            <a:chExt cx="313800" cy="292500"/>
          </a:xfrm>
        </p:grpSpPr>
        <p:sp>
          <p:nvSpPr>
            <p:cNvPr id="415" name="Google Shape;415;p22"/>
            <p:cNvSpPr/>
            <p:nvPr/>
          </p:nvSpPr>
          <p:spPr>
            <a:xfrm>
              <a:off x="337875" y="235925"/>
              <a:ext cx="124800" cy="125400"/>
            </a:xfrm>
            <a:prstGeom prst="ellipse">
              <a:avLst/>
            </a:prstGeom>
            <a:solidFill>
              <a:srgbClr val="BF9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416" name="Google Shape;416;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14</a:t>
              </a:r>
              <a:endParaRPr b="1" i="0" sz="700" u="none" cap="none" strike="noStrike">
                <a:solidFill>
                  <a:schemeClr val="lt1"/>
                </a:solidFill>
                <a:latin typeface="Calibri"/>
                <a:ea typeface="Calibri"/>
                <a:cs typeface="Calibri"/>
                <a:sym typeface="Calibri"/>
              </a:endParaRPr>
            </a:p>
          </p:txBody>
        </p:sp>
      </p:grpSp>
      <p:grpSp>
        <p:nvGrpSpPr>
          <p:cNvPr id="417" name="Google Shape;417;p22"/>
          <p:cNvGrpSpPr/>
          <p:nvPr/>
        </p:nvGrpSpPr>
        <p:grpSpPr>
          <a:xfrm>
            <a:off x="3556275" y="1922875"/>
            <a:ext cx="313800" cy="292500"/>
            <a:chOff x="267175" y="152375"/>
            <a:chExt cx="313800" cy="292500"/>
          </a:xfrm>
        </p:grpSpPr>
        <p:sp>
          <p:nvSpPr>
            <p:cNvPr id="418" name="Google Shape;418;p22"/>
            <p:cNvSpPr/>
            <p:nvPr/>
          </p:nvSpPr>
          <p:spPr>
            <a:xfrm>
              <a:off x="337875" y="235925"/>
              <a:ext cx="124800" cy="125400"/>
            </a:xfrm>
            <a:prstGeom prst="ellipse">
              <a:avLst/>
            </a:prstGeom>
            <a:solidFill>
              <a:srgbClr val="BF900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rgbClr val="000000"/>
                </a:solidFill>
                <a:latin typeface="Calibri"/>
                <a:ea typeface="Calibri"/>
                <a:cs typeface="Calibri"/>
                <a:sym typeface="Calibri"/>
              </a:endParaRPr>
            </a:p>
          </p:txBody>
        </p:sp>
        <p:sp>
          <p:nvSpPr>
            <p:cNvPr id="419" name="Google Shape;419;p22"/>
            <p:cNvSpPr txBox="1"/>
            <p:nvPr/>
          </p:nvSpPr>
          <p:spPr>
            <a:xfrm>
              <a:off x="267175" y="152375"/>
              <a:ext cx="313800" cy="292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700"/>
                <a:buFont typeface="Arial"/>
                <a:buNone/>
              </a:pPr>
              <a:r>
                <a:rPr b="1" i="0" lang="en" sz="700" u="none" cap="none" strike="noStrike">
                  <a:solidFill>
                    <a:schemeClr val="lt1"/>
                  </a:solidFill>
                  <a:latin typeface="Calibri"/>
                  <a:ea typeface="Calibri"/>
                  <a:cs typeface="Calibri"/>
                  <a:sym typeface="Calibri"/>
                </a:rPr>
                <a:t>14</a:t>
              </a:r>
              <a:endParaRPr b="1" i="0" sz="700" u="none" cap="none" strike="noStrike">
                <a:solidFill>
                  <a:schemeClr val="lt1"/>
                </a:solidFill>
                <a:latin typeface="Calibri"/>
                <a:ea typeface="Calibri"/>
                <a:cs typeface="Calibri"/>
                <a:sym typeface="Calibri"/>
              </a:endParaRPr>
            </a:p>
          </p:txBody>
        </p:sp>
      </p:grpSp>
      <p:sp>
        <p:nvSpPr>
          <p:cNvPr id="420" name="Google Shape;420;p22"/>
          <p:cNvSpPr txBox="1"/>
          <p:nvPr/>
        </p:nvSpPr>
        <p:spPr>
          <a:xfrm>
            <a:off x="7748426" y="161888"/>
            <a:ext cx="1383712" cy="2616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1" lang="en" sz="1050" u="none" cap="none" strike="noStrike">
                <a:solidFill>
                  <a:schemeClr val="lt1"/>
                </a:solidFill>
                <a:latin typeface="Arial"/>
                <a:ea typeface="Arial"/>
                <a:cs typeface="Arial"/>
                <a:sym typeface="Arial"/>
              </a:rPr>
              <a:t>Artist’s Perspective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pic>
        <p:nvPicPr>
          <p:cNvPr id="426" name="Google Shape;426;p23" title="vlcsnap-2025-05-26-13h45m16s466.png"/>
          <p:cNvPicPr preferRelativeResize="0"/>
          <p:nvPr/>
        </p:nvPicPr>
        <p:blipFill rotWithShape="1">
          <a:blip r:embed="rId3">
            <a:alphaModFix/>
          </a:blip>
          <a:srcRect b="0" l="0" r="0" t="0"/>
          <a:stretch/>
        </p:blipFill>
        <p:spPr>
          <a:xfrm>
            <a:off x="0" y="0"/>
            <a:ext cx="9144000" cy="5143500"/>
          </a:xfrm>
          <a:prstGeom prst="rect">
            <a:avLst/>
          </a:prstGeom>
          <a:noFill/>
          <a:ln>
            <a:noFill/>
          </a:ln>
        </p:spPr>
      </p:pic>
      <p:pic>
        <p:nvPicPr>
          <p:cNvPr id="427" name="Google Shape;427;p23"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428" name="Google Shape;428;p23" title="BLUR.png"/>
          <p:cNvPicPr preferRelativeResize="0"/>
          <p:nvPr/>
        </p:nvPicPr>
        <p:blipFill rotWithShape="1">
          <a:blip r:embed="rId5">
            <a:alphaModFix/>
          </a:blip>
          <a:srcRect b="0" l="0" r="0" t="0"/>
          <a:stretch/>
        </p:blipFill>
        <p:spPr>
          <a:xfrm>
            <a:off x="0" y="3158349"/>
            <a:ext cx="7323549" cy="1979900"/>
          </a:xfrm>
          <a:prstGeom prst="rect">
            <a:avLst/>
          </a:prstGeom>
          <a:noFill/>
          <a:ln>
            <a:noFill/>
          </a:ln>
        </p:spPr>
      </p:pic>
      <p:pic>
        <p:nvPicPr>
          <p:cNvPr id="429" name="Google Shape;429;p23" title="BLUR.png"/>
          <p:cNvPicPr preferRelativeResize="0"/>
          <p:nvPr/>
        </p:nvPicPr>
        <p:blipFill rotWithShape="1">
          <a:blip r:embed="rId5">
            <a:alphaModFix/>
          </a:blip>
          <a:srcRect b="0" l="0" r="0" t="0"/>
          <a:stretch/>
        </p:blipFill>
        <p:spPr>
          <a:xfrm>
            <a:off x="-29825" y="3158349"/>
            <a:ext cx="7323549" cy="1979900"/>
          </a:xfrm>
          <a:prstGeom prst="rect">
            <a:avLst/>
          </a:prstGeom>
          <a:noFill/>
          <a:ln>
            <a:noFill/>
          </a:ln>
        </p:spPr>
      </p:pic>
      <p:pic>
        <p:nvPicPr>
          <p:cNvPr id="430" name="Google Shape;430;p23" title="BLUR.png"/>
          <p:cNvPicPr preferRelativeResize="0"/>
          <p:nvPr/>
        </p:nvPicPr>
        <p:blipFill rotWithShape="1">
          <a:blip r:embed="rId6">
            <a:alphaModFix/>
          </a:blip>
          <a:srcRect b="0" l="0" r="0" t="0"/>
          <a:stretch/>
        </p:blipFill>
        <p:spPr>
          <a:xfrm>
            <a:off x="4572000" y="-1492250"/>
            <a:ext cx="6568926" cy="4278075"/>
          </a:xfrm>
          <a:prstGeom prst="rect">
            <a:avLst/>
          </a:prstGeom>
          <a:noFill/>
          <a:ln>
            <a:noFill/>
          </a:ln>
        </p:spPr>
      </p:pic>
      <p:pic>
        <p:nvPicPr>
          <p:cNvPr id="431" name="Google Shape;431;p23" title="BLUR.png"/>
          <p:cNvPicPr preferRelativeResize="0"/>
          <p:nvPr/>
        </p:nvPicPr>
        <p:blipFill rotWithShape="1">
          <a:blip r:embed="rId6">
            <a:alphaModFix/>
          </a:blip>
          <a:srcRect b="0" l="0" r="0" t="0"/>
          <a:stretch/>
        </p:blipFill>
        <p:spPr>
          <a:xfrm>
            <a:off x="4410200" y="-1630125"/>
            <a:ext cx="7035525" cy="4788475"/>
          </a:xfrm>
          <a:prstGeom prst="rect">
            <a:avLst/>
          </a:prstGeom>
          <a:noFill/>
          <a:ln>
            <a:noFill/>
          </a:ln>
        </p:spPr>
      </p:pic>
      <p:sp>
        <p:nvSpPr>
          <p:cNvPr id="432" name="Google Shape;432;p23"/>
          <p:cNvSpPr txBox="1"/>
          <p:nvPr/>
        </p:nvSpPr>
        <p:spPr>
          <a:xfrm>
            <a:off x="171600" y="123400"/>
            <a:ext cx="3025500" cy="223200"/>
          </a:xfrm>
          <a:prstGeom prst="rect">
            <a:avLst/>
          </a:prstGeom>
          <a:noFill/>
          <a:ln>
            <a:noFill/>
          </a:ln>
          <a:effectLst>
            <a:outerShdw blurRad="50800" rotWithShape="0" algn="t" dir="5400000" dist="38100">
              <a:srgbClr val="000000"/>
            </a:outerShdw>
          </a:effectLst>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Royal Oceancrest Mactan Actual Photo</a:t>
            </a:r>
            <a:endParaRPr b="0" i="1" sz="1000" u="none" cap="none" strike="noStrike">
              <a:solidFill>
                <a:schemeClr val="lt1"/>
              </a:solidFill>
              <a:latin typeface="Arial"/>
              <a:ea typeface="Arial"/>
              <a:cs typeface="Arial"/>
              <a:sym typeface="Arial"/>
            </a:endParaRPr>
          </a:p>
        </p:txBody>
      </p:sp>
      <p:pic>
        <p:nvPicPr>
          <p:cNvPr id="433" name="Google Shape;433;p23" title="BLUR.png"/>
          <p:cNvPicPr preferRelativeResize="0"/>
          <p:nvPr/>
        </p:nvPicPr>
        <p:blipFill rotWithShape="1">
          <a:blip r:embed="rId6">
            <a:alphaModFix/>
          </a:blip>
          <a:srcRect b="0" l="0" r="0" t="0"/>
          <a:stretch/>
        </p:blipFill>
        <p:spPr>
          <a:xfrm>
            <a:off x="4572000" y="-1706325"/>
            <a:ext cx="6721324" cy="4492150"/>
          </a:xfrm>
          <a:prstGeom prst="rect">
            <a:avLst/>
          </a:prstGeom>
          <a:noFill/>
          <a:ln>
            <a:noFill/>
          </a:ln>
        </p:spPr>
      </p:pic>
      <p:pic>
        <p:nvPicPr>
          <p:cNvPr id="434" name="Google Shape;434;p23" title="BLUR.png"/>
          <p:cNvPicPr preferRelativeResize="0"/>
          <p:nvPr/>
        </p:nvPicPr>
        <p:blipFill rotWithShape="1">
          <a:blip r:embed="rId6">
            <a:alphaModFix/>
          </a:blip>
          <a:srcRect b="0" l="0" r="0" t="0"/>
          <a:stretch/>
        </p:blipFill>
        <p:spPr>
          <a:xfrm>
            <a:off x="4671175" y="-345150"/>
            <a:ext cx="4785376" cy="3130975"/>
          </a:xfrm>
          <a:prstGeom prst="rect">
            <a:avLst/>
          </a:prstGeom>
          <a:noFill/>
          <a:ln>
            <a:noFill/>
          </a:ln>
        </p:spPr>
      </p:pic>
      <p:pic>
        <p:nvPicPr>
          <p:cNvPr id="435" name="Google Shape;435;p23"/>
          <p:cNvPicPr preferRelativeResize="0"/>
          <p:nvPr/>
        </p:nvPicPr>
        <p:blipFill rotWithShape="1">
          <a:blip r:embed="rId7">
            <a:alphaModFix/>
          </a:blip>
          <a:srcRect b="0" l="0" r="0" t="0"/>
          <a:stretch/>
        </p:blipFill>
        <p:spPr>
          <a:xfrm>
            <a:off x="7369333" y="4205743"/>
            <a:ext cx="1667108" cy="937748"/>
          </a:xfrm>
          <a:prstGeom prst="rect">
            <a:avLst/>
          </a:prstGeom>
          <a:noFill/>
          <a:ln>
            <a:noFill/>
          </a:ln>
        </p:spPr>
      </p:pic>
      <p:sp>
        <p:nvSpPr>
          <p:cNvPr id="436" name="Google Shape;436;p23"/>
          <p:cNvSpPr txBox="1"/>
          <p:nvPr/>
        </p:nvSpPr>
        <p:spPr>
          <a:xfrm>
            <a:off x="5587650" y="501438"/>
            <a:ext cx="3448800" cy="9003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1800"/>
              <a:buFont typeface="Arial"/>
              <a:buNone/>
            </a:pPr>
            <a:r>
              <a:rPr b="0" i="0" lang="en" sz="1800" u="none" cap="none" strike="noStrike">
                <a:solidFill>
                  <a:srgbClr val="3E2616"/>
                </a:solidFill>
                <a:latin typeface="Arial"/>
                <a:ea typeface="Arial"/>
                <a:cs typeface="Arial"/>
                <a:sym typeface="Arial"/>
              </a:rPr>
              <a:t>Well-composed </a:t>
            </a:r>
            <a:r>
              <a:rPr b="1" i="0" lang="en" sz="1800" u="none" cap="none" strike="noStrike">
                <a:solidFill>
                  <a:srgbClr val="3E2616"/>
                </a:solidFill>
                <a:latin typeface="Arial"/>
                <a:ea typeface="Arial"/>
                <a:cs typeface="Arial"/>
                <a:sym typeface="Arial"/>
              </a:rPr>
              <a:t>Entrance</a:t>
            </a:r>
            <a:r>
              <a:rPr b="0" i="0" lang="en" sz="1800" u="none" cap="none" strike="noStrike">
                <a:solidFill>
                  <a:srgbClr val="3E2616"/>
                </a:solidFill>
                <a:latin typeface="Arial"/>
                <a:ea typeface="Arial"/>
                <a:cs typeface="Arial"/>
                <a:sym typeface="Arial"/>
              </a:rPr>
              <a:t> with </a:t>
            </a:r>
            <a:r>
              <a:rPr b="1" i="0" lang="en" sz="1800" u="none" cap="none" strike="noStrike">
                <a:solidFill>
                  <a:srgbClr val="3E2616"/>
                </a:solidFill>
                <a:latin typeface="Arial"/>
                <a:ea typeface="Arial"/>
                <a:cs typeface="Arial"/>
                <a:sym typeface="Arial"/>
              </a:rPr>
              <a:t>Guardhouse</a:t>
            </a:r>
            <a:r>
              <a:rPr b="0" i="0" lang="en" sz="1800" u="none" cap="none" strike="noStrike">
                <a:solidFill>
                  <a:srgbClr val="3E2616"/>
                </a:solidFill>
                <a:latin typeface="Arial"/>
                <a:ea typeface="Arial"/>
                <a:cs typeface="Arial"/>
                <a:sym typeface="Arial"/>
              </a:rPr>
              <a:t> and Efficient </a:t>
            </a:r>
            <a:r>
              <a:rPr b="1" i="0" lang="en" sz="1800" u="none" cap="none" strike="noStrike">
                <a:solidFill>
                  <a:srgbClr val="3E2616"/>
                </a:solidFill>
                <a:latin typeface="Arial"/>
                <a:ea typeface="Arial"/>
                <a:cs typeface="Arial"/>
                <a:sym typeface="Arial"/>
              </a:rPr>
              <a:t>Drop-off Point </a:t>
            </a:r>
            <a:endParaRPr b="1" i="0" sz="1800" u="none" cap="none" strike="noStrike">
              <a:solidFill>
                <a:srgbClr val="3E2616"/>
              </a:solidFill>
              <a:latin typeface="Arial"/>
              <a:ea typeface="Arial"/>
              <a:cs typeface="Arial"/>
              <a:sym typeface="Arial"/>
            </a:endParaRPr>
          </a:p>
        </p:txBody>
      </p:sp>
      <p:sp>
        <p:nvSpPr>
          <p:cNvPr id="437" name="Google Shape;437;p23"/>
          <p:cNvSpPr txBox="1"/>
          <p:nvPr/>
        </p:nvSpPr>
        <p:spPr>
          <a:xfrm>
            <a:off x="87200" y="4627125"/>
            <a:ext cx="440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1" lang="en" sz="1400" u="none" cap="none" strike="noStrike">
                <a:solidFill>
                  <a:schemeClr val="dk1"/>
                </a:solidFill>
                <a:latin typeface="Arial"/>
                <a:ea typeface="Arial"/>
                <a:cs typeface="Arial"/>
                <a:sym typeface="Arial"/>
              </a:rPr>
              <a:t>The Rewards of a Resort-like Getaway</a:t>
            </a:r>
            <a:endParaRPr b="1" i="1" sz="1400" u="none" cap="none" strike="noStrike">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pic>
        <p:nvPicPr>
          <p:cNvPr id="443" name="Google Shape;443;p24" title="ROMA2 Pool &amp; Deck 02 Aerial 250522.jpg"/>
          <p:cNvPicPr preferRelativeResize="0"/>
          <p:nvPr/>
        </p:nvPicPr>
        <p:blipFill rotWithShape="1">
          <a:blip r:embed="rId3">
            <a:alphaModFix/>
          </a:blip>
          <a:srcRect b="0" l="0" r="0" t="0"/>
          <a:stretch/>
        </p:blipFill>
        <p:spPr>
          <a:xfrm>
            <a:off x="0" y="0"/>
            <a:ext cx="9144003" cy="5143501"/>
          </a:xfrm>
          <a:prstGeom prst="rect">
            <a:avLst/>
          </a:prstGeom>
          <a:noFill/>
          <a:ln>
            <a:noFill/>
          </a:ln>
        </p:spPr>
      </p:pic>
      <p:pic>
        <p:nvPicPr>
          <p:cNvPr id="444" name="Google Shape;444;p24" title="BLUR.png"/>
          <p:cNvPicPr preferRelativeResize="0"/>
          <p:nvPr/>
        </p:nvPicPr>
        <p:blipFill rotWithShape="1">
          <a:blip r:embed="rId4">
            <a:alphaModFix/>
          </a:blip>
          <a:srcRect b="0" l="0" r="0" t="0"/>
          <a:stretch/>
        </p:blipFill>
        <p:spPr>
          <a:xfrm>
            <a:off x="-25075" y="3160974"/>
            <a:ext cx="7323549" cy="1979900"/>
          </a:xfrm>
          <a:prstGeom prst="rect">
            <a:avLst/>
          </a:prstGeom>
          <a:noFill/>
          <a:ln>
            <a:noFill/>
          </a:ln>
        </p:spPr>
      </p:pic>
      <p:pic>
        <p:nvPicPr>
          <p:cNvPr id="445" name="Google Shape;445;p24" title="For Lira_May 2025 KV - ROPA 2 (1).png"/>
          <p:cNvPicPr preferRelativeResize="0"/>
          <p:nvPr/>
        </p:nvPicPr>
        <p:blipFill rotWithShape="1">
          <a:blip r:embed="rId5">
            <a:alphaModFix/>
          </a:blip>
          <a:srcRect b="0" l="0" r="0" t="0"/>
          <a:stretch/>
        </p:blipFill>
        <p:spPr>
          <a:xfrm>
            <a:off x="0" y="6800"/>
            <a:ext cx="9144003" cy="5143501"/>
          </a:xfrm>
          <a:prstGeom prst="rect">
            <a:avLst/>
          </a:prstGeom>
          <a:noFill/>
          <a:ln>
            <a:noFill/>
          </a:ln>
        </p:spPr>
      </p:pic>
      <p:pic>
        <p:nvPicPr>
          <p:cNvPr id="446" name="Google Shape;446;p24" title="BLUR.png"/>
          <p:cNvPicPr preferRelativeResize="0"/>
          <p:nvPr/>
        </p:nvPicPr>
        <p:blipFill rotWithShape="1">
          <a:blip r:embed="rId4">
            <a:alphaModFix/>
          </a:blip>
          <a:srcRect b="0" l="0" r="0" t="0"/>
          <a:stretch/>
        </p:blipFill>
        <p:spPr>
          <a:xfrm>
            <a:off x="-29825" y="3158349"/>
            <a:ext cx="7323549" cy="1979900"/>
          </a:xfrm>
          <a:prstGeom prst="rect">
            <a:avLst/>
          </a:prstGeom>
          <a:noFill/>
          <a:ln>
            <a:noFill/>
          </a:ln>
        </p:spPr>
      </p:pic>
      <p:sp>
        <p:nvSpPr>
          <p:cNvPr id="447" name="Google Shape;447;p24"/>
          <p:cNvSpPr txBox="1"/>
          <p:nvPr/>
        </p:nvSpPr>
        <p:spPr>
          <a:xfrm>
            <a:off x="7317750" y="265775"/>
            <a:ext cx="1633200" cy="223200"/>
          </a:xfrm>
          <a:prstGeom prst="rect">
            <a:avLst/>
          </a:prstGeom>
          <a:noFill/>
          <a:ln>
            <a:noFill/>
          </a:ln>
        </p:spPr>
        <p:txBody>
          <a:bodyPr anchorCtr="0" anchor="t" bIns="34275" lIns="68575" spcFirstLastPara="1" rIns="68575" wrap="square" tIns="34275">
            <a:spAutoFit/>
          </a:bodyPr>
          <a:lstStyle/>
          <a:p>
            <a:pPr indent="0" lvl="0" marL="0" marR="0" rtl="0" algn="r">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Calibri"/>
                <a:ea typeface="Calibri"/>
                <a:cs typeface="Calibri"/>
                <a:sym typeface="Calibri"/>
              </a:rPr>
              <a:t>Artist’s Perspective</a:t>
            </a:r>
            <a:endParaRPr b="0" i="1" sz="1000" u="none" cap="none" strike="noStrike">
              <a:solidFill>
                <a:schemeClr val="lt1"/>
              </a:solidFill>
              <a:latin typeface="Arial"/>
              <a:ea typeface="Arial"/>
              <a:cs typeface="Arial"/>
              <a:sym typeface="Arial"/>
            </a:endParaRPr>
          </a:p>
        </p:txBody>
      </p:sp>
      <p:pic>
        <p:nvPicPr>
          <p:cNvPr id="448" name="Google Shape;448;p24" title="BLUR.png"/>
          <p:cNvPicPr preferRelativeResize="0"/>
          <p:nvPr/>
        </p:nvPicPr>
        <p:blipFill rotWithShape="1">
          <a:blip r:embed="rId6">
            <a:alphaModFix/>
          </a:blip>
          <a:srcRect b="0" l="0" r="0" t="0"/>
          <a:stretch/>
        </p:blipFill>
        <p:spPr>
          <a:xfrm>
            <a:off x="-580125" y="-345150"/>
            <a:ext cx="4176101" cy="3130975"/>
          </a:xfrm>
          <a:prstGeom prst="rect">
            <a:avLst/>
          </a:prstGeom>
          <a:noFill/>
          <a:ln>
            <a:noFill/>
          </a:ln>
        </p:spPr>
      </p:pic>
      <p:pic>
        <p:nvPicPr>
          <p:cNvPr id="449" name="Google Shape;449;p24" title="BLUR.png"/>
          <p:cNvPicPr preferRelativeResize="0"/>
          <p:nvPr/>
        </p:nvPicPr>
        <p:blipFill rotWithShape="1">
          <a:blip r:embed="rId7">
            <a:alphaModFix/>
          </a:blip>
          <a:srcRect b="0" l="0" r="0" t="0"/>
          <a:stretch/>
        </p:blipFill>
        <p:spPr>
          <a:xfrm>
            <a:off x="-1034450" y="-470199"/>
            <a:ext cx="4854724" cy="2654797"/>
          </a:xfrm>
          <a:prstGeom prst="rect">
            <a:avLst/>
          </a:prstGeom>
          <a:noFill/>
          <a:ln>
            <a:noFill/>
          </a:ln>
        </p:spPr>
      </p:pic>
      <p:pic>
        <p:nvPicPr>
          <p:cNvPr id="450" name="Google Shape;450;p24" title="BLUR.png"/>
          <p:cNvPicPr preferRelativeResize="0"/>
          <p:nvPr/>
        </p:nvPicPr>
        <p:blipFill rotWithShape="1">
          <a:blip r:embed="rId7">
            <a:alphaModFix/>
          </a:blip>
          <a:srcRect b="0" l="0" r="0" t="0"/>
          <a:stretch/>
        </p:blipFill>
        <p:spPr>
          <a:xfrm>
            <a:off x="-882050" y="-416425"/>
            <a:ext cx="5605400" cy="2809075"/>
          </a:xfrm>
          <a:prstGeom prst="rect">
            <a:avLst/>
          </a:prstGeom>
          <a:noFill/>
          <a:ln>
            <a:noFill/>
          </a:ln>
        </p:spPr>
      </p:pic>
      <p:pic>
        <p:nvPicPr>
          <p:cNvPr id="451" name="Google Shape;451;p24" title="BLUR.png"/>
          <p:cNvPicPr preferRelativeResize="0"/>
          <p:nvPr/>
        </p:nvPicPr>
        <p:blipFill rotWithShape="1">
          <a:blip r:embed="rId7">
            <a:alphaModFix/>
          </a:blip>
          <a:srcRect b="0" l="0" r="0" t="0"/>
          <a:stretch/>
        </p:blipFill>
        <p:spPr>
          <a:xfrm>
            <a:off x="-1034450" y="-568825"/>
            <a:ext cx="4801800" cy="2406350"/>
          </a:xfrm>
          <a:prstGeom prst="rect">
            <a:avLst/>
          </a:prstGeom>
          <a:noFill/>
          <a:ln>
            <a:noFill/>
          </a:ln>
        </p:spPr>
      </p:pic>
      <p:pic>
        <p:nvPicPr>
          <p:cNvPr id="452" name="Google Shape;452;p24" title="BLUR.png"/>
          <p:cNvPicPr preferRelativeResize="0"/>
          <p:nvPr/>
        </p:nvPicPr>
        <p:blipFill rotWithShape="1">
          <a:blip r:embed="rId4">
            <a:alphaModFix/>
          </a:blip>
          <a:srcRect b="0" l="0" r="0" t="0"/>
          <a:stretch/>
        </p:blipFill>
        <p:spPr>
          <a:xfrm>
            <a:off x="-29825" y="3158349"/>
            <a:ext cx="7323549" cy="1979900"/>
          </a:xfrm>
          <a:prstGeom prst="rect">
            <a:avLst/>
          </a:prstGeom>
          <a:noFill/>
          <a:ln>
            <a:noFill/>
          </a:ln>
        </p:spPr>
      </p:pic>
      <p:pic>
        <p:nvPicPr>
          <p:cNvPr id="453" name="Google Shape;453;p24" title="BLUR.png"/>
          <p:cNvPicPr preferRelativeResize="0"/>
          <p:nvPr/>
        </p:nvPicPr>
        <p:blipFill rotWithShape="1">
          <a:blip r:embed="rId7">
            <a:alphaModFix/>
          </a:blip>
          <a:srcRect b="0" l="0" r="0" t="0"/>
          <a:stretch/>
        </p:blipFill>
        <p:spPr>
          <a:xfrm>
            <a:off x="-924350" y="-568825"/>
            <a:ext cx="4854724" cy="2655978"/>
          </a:xfrm>
          <a:prstGeom prst="rect">
            <a:avLst/>
          </a:prstGeom>
          <a:noFill/>
          <a:ln>
            <a:noFill/>
          </a:ln>
        </p:spPr>
      </p:pic>
      <p:sp>
        <p:nvSpPr>
          <p:cNvPr id="454" name="Google Shape;454;p24"/>
          <p:cNvSpPr txBox="1"/>
          <p:nvPr/>
        </p:nvSpPr>
        <p:spPr>
          <a:xfrm>
            <a:off x="123575" y="238775"/>
            <a:ext cx="30735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600"/>
              <a:buFont typeface="Arial"/>
              <a:buNone/>
            </a:pPr>
            <a:r>
              <a:rPr b="1" i="0" lang="en" sz="2000" u="none" cap="none" strike="noStrike">
                <a:solidFill>
                  <a:schemeClr val="dk1"/>
                </a:solidFill>
                <a:latin typeface="Arial"/>
                <a:ea typeface="Arial"/>
                <a:cs typeface="Arial"/>
                <a:sym typeface="Arial"/>
              </a:rPr>
              <a:t>Leisure Amenities</a:t>
            </a:r>
            <a:endParaRPr b="1" i="0" sz="2000" u="none" cap="none" strike="noStrike">
              <a:solidFill>
                <a:schemeClr val="dk1"/>
              </a:solidFill>
              <a:latin typeface="Arial"/>
              <a:ea typeface="Arial"/>
              <a:cs typeface="Arial"/>
              <a:sym typeface="Arial"/>
            </a:endParaRPr>
          </a:p>
        </p:txBody>
      </p:sp>
      <p:sp>
        <p:nvSpPr>
          <p:cNvPr id="455" name="Google Shape;455;p24"/>
          <p:cNvSpPr txBox="1"/>
          <p:nvPr/>
        </p:nvSpPr>
        <p:spPr>
          <a:xfrm>
            <a:off x="123575" y="1123813"/>
            <a:ext cx="3073500" cy="3462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1" i="0" lang="en" sz="1800" u="none" cap="none" strike="noStrike">
                <a:solidFill>
                  <a:schemeClr val="dk1"/>
                </a:solidFill>
                <a:latin typeface="Arial"/>
                <a:ea typeface="Arial"/>
                <a:cs typeface="Arial"/>
                <a:sym typeface="Arial"/>
              </a:rPr>
              <a:t>Swimming Pool</a:t>
            </a:r>
            <a:endParaRPr b="1" i="0" sz="1800" u="none" cap="none" strike="noStrike">
              <a:solidFill>
                <a:schemeClr val="dk1"/>
              </a:solidFill>
              <a:latin typeface="Arial"/>
              <a:ea typeface="Arial"/>
              <a:cs typeface="Arial"/>
              <a:sym typeface="Arial"/>
            </a:endParaRPr>
          </a:p>
        </p:txBody>
      </p:sp>
      <p:pic>
        <p:nvPicPr>
          <p:cNvPr id="456" name="Google Shape;456;p24"/>
          <p:cNvPicPr preferRelativeResize="0"/>
          <p:nvPr/>
        </p:nvPicPr>
        <p:blipFill rotWithShape="1">
          <a:blip r:embed="rId8">
            <a:alphaModFix/>
          </a:blip>
          <a:srcRect b="0" l="0" r="0" t="0"/>
          <a:stretch/>
        </p:blipFill>
        <p:spPr>
          <a:xfrm>
            <a:off x="7476883" y="4205743"/>
            <a:ext cx="1667108" cy="937748"/>
          </a:xfrm>
          <a:prstGeom prst="rect">
            <a:avLst/>
          </a:prstGeom>
          <a:noFill/>
          <a:ln>
            <a:noFill/>
          </a:ln>
        </p:spPr>
      </p:pic>
      <p:sp>
        <p:nvSpPr>
          <p:cNvPr id="457" name="Google Shape;457;p24"/>
          <p:cNvSpPr txBox="1"/>
          <p:nvPr/>
        </p:nvSpPr>
        <p:spPr>
          <a:xfrm>
            <a:off x="123575" y="777613"/>
            <a:ext cx="3073500" cy="3462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chemeClr val="dk1"/>
                </a:solidFill>
                <a:latin typeface="Arial"/>
                <a:ea typeface="Arial"/>
                <a:cs typeface="Arial"/>
                <a:sym typeface="Arial"/>
              </a:rPr>
              <a:t>Take a refreshing dip in the</a:t>
            </a:r>
            <a:endParaRPr b="1" i="0" sz="2400" u="none" cap="none" strike="noStrike">
              <a:solidFill>
                <a:schemeClr val="dk1"/>
              </a:solidFill>
              <a:latin typeface="Arial"/>
              <a:ea typeface="Arial"/>
              <a:cs typeface="Arial"/>
              <a:sym typeface="Arial"/>
            </a:endParaRPr>
          </a:p>
        </p:txBody>
      </p:sp>
      <p:sp>
        <p:nvSpPr>
          <p:cNvPr id="458" name="Google Shape;458;p24"/>
          <p:cNvSpPr txBox="1"/>
          <p:nvPr/>
        </p:nvSpPr>
        <p:spPr>
          <a:xfrm>
            <a:off x="87200" y="4627125"/>
            <a:ext cx="440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1" lang="en" sz="1400" u="none" cap="none" strike="noStrike">
                <a:solidFill>
                  <a:schemeClr val="dk1"/>
                </a:solidFill>
                <a:latin typeface="Arial"/>
                <a:ea typeface="Arial"/>
                <a:cs typeface="Arial"/>
                <a:sym typeface="Arial"/>
              </a:rPr>
              <a:t>The Rewards of a Resort-like Getaway</a:t>
            </a:r>
            <a:endParaRPr b="1" i="1" sz="1400" u="none" cap="none" strike="noStrik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pic>
        <p:nvPicPr>
          <p:cNvPr id="464" name="Google Shape;464;p25" title="Yoga.jpg"/>
          <p:cNvPicPr preferRelativeResize="0"/>
          <p:nvPr/>
        </p:nvPicPr>
        <p:blipFill rotWithShape="1">
          <a:blip r:embed="rId3">
            <a:alphaModFix/>
          </a:blip>
          <a:srcRect b="0" l="0" r="0" t="0"/>
          <a:stretch/>
        </p:blipFill>
        <p:spPr>
          <a:xfrm>
            <a:off x="0" y="-56875"/>
            <a:ext cx="9144003" cy="5207175"/>
          </a:xfrm>
          <a:prstGeom prst="rect">
            <a:avLst/>
          </a:prstGeom>
          <a:noFill/>
          <a:ln>
            <a:noFill/>
          </a:ln>
        </p:spPr>
      </p:pic>
      <p:pic>
        <p:nvPicPr>
          <p:cNvPr id="465" name="Google Shape;465;p25" title="BLUR.png"/>
          <p:cNvPicPr preferRelativeResize="0"/>
          <p:nvPr/>
        </p:nvPicPr>
        <p:blipFill rotWithShape="1">
          <a:blip r:embed="rId4">
            <a:alphaModFix/>
          </a:blip>
          <a:srcRect b="0" l="0" r="0" t="0"/>
          <a:stretch/>
        </p:blipFill>
        <p:spPr>
          <a:xfrm>
            <a:off x="-423025" y="-327000"/>
            <a:ext cx="5455625" cy="3000525"/>
          </a:xfrm>
          <a:prstGeom prst="rect">
            <a:avLst/>
          </a:prstGeom>
          <a:noFill/>
          <a:ln>
            <a:noFill/>
          </a:ln>
        </p:spPr>
      </p:pic>
      <p:pic>
        <p:nvPicPr>
          <p:cNvPr id="466" name="Google Shape;466;p25" title="BLUR.png"/>
          <p:cNvPicPr preferRelativeResize="0"/>
          <p:nvPr/>
        </p:nvPicPr>
        <p:blipFill rotWithShape="1">
          <a:blip r:embed="rId4">
            <a:alphaModFix/>
          </a:blip>
          <a:srcRect b="0" l="0" r="0" t="0"/>
          <a:stretch/>
        </p:blipFill>
        <p:spPr>
          <a:xfrm>
            <a:off x="-1001800" y="-733275"/>
            <a:ext cx="6834225" cy="3228825"/>
          </a:xfrm>
          <a:prstGeom prst="rect">
            <a:avLst/>
          </a:prstGeom>
          <a:noFill/>
          <a:ln>
            <a:noFill/>
          </a:ln>
        </p:spPr>
      </p:pic>
      <p:pic>
        <p:nvPicPr>
          <p:cNvPr id="467" name="Google Shape;467;p25" title="BLUR.png"/>
          <p:cNvPicPr preferRelativeResize="0"/>
          <p:nvPr/>
        </p:nvPicPr>
        <p:blipFill rotWithShape="1">
          <a:blip r:embed="rId4">
            <a:alphaModFix/>
          </a:blip>
          <a:srcRect b="0" l="0" r="0" t="0"/>
          <a:stretch/>
        </p:blipFill>
        <p:spPr>
          <a:xfrm>
            <a:off x="-919950" y="-555300"/>
            <a:ext cx="6834225" cy="3228825"/>
          </a:xfrm>
          <a:prstGeom prst="rect">
            <a:avLst/>
          </a:prstGeom>
          <a:noFill/>
          <a:ln>
            <a:noFill/>
          </a:ln>
        </p:spPr>
      </p:pic>
      <p:pic>
        <p:nvPicPr>
          <p:cNvPr id="468" name="Google Shape;468;p25" title="For Lira_May 2025 KV - ROPA 2 (1).png"/>
          <p:cNvPicPr preferRelativeResize="0"/>
          <p:nvPr/>
        </p:nvPicPr>
        <p:blipFill rotWithShape="1">
          <a:blip r:embed="rId5">
            <a:alphaModFix/>
          </a:blip>
          <a:srcRect b="0" l="0" r="0" t="0"/>
          <a:stretch/>
        </p:blipFill>
        <p:spPr>
          <a:xfrm>
            <a:off x="0" y="6800"/>
            <a:ext cx="9144003" cy="5143501"/>
          </a:xfrm>
          <a:prstGeom prst="rect">
            <a:avLst/>
          </a:prstGeom>
          <a:noFill/>
          <a:ln>
            <a:noFill/>
          </a:ln>
        </p:spPr>
      </p:pic>
      <p:pic>
        <p:nvPicPr>
          <p:cNvPr id="469" name="Google Shape;469;p25" title="BLUR.png"/>
          <p:cNvPicPr preferRelativeResize="0"/>
          <p:nvPr/>
        </p:nvPicPr>
        <p:blipFill rotWithShape="1">
          <a:blip r:embed="rId4">
            <a:alphaModFix/>
          </a:blip>
          <a:srcRect b="0" l="0" r="0" t="0"/>
          <a:stretch/>
        </p:blipFill>
        <p:spPr>
          <a:xfrm>
            <a:off x="-284325" y="-327000"/>
            <a:ext cx="6198599" cy="2610400"/>
          </a:xfrm>
          <a:prstGeom prst="rect">
            <a:avLst/>
          </a:prstGeom>
          <a:noFill/>
          <a:ln>
            <a:noFill/>
          </a:ln>
        </p:spPr>
      </p:pic>
      <p:sp>
        <p:nvSpPr>
          <p:cNvPr id="470" name="Google Shape;470;p25"/>
          <p:cNvSpPr txBox="1"/>
          <p:nvPr/>
        </p:nvSpPr>
        <p:spPr>
          <a:xfrm>
            <a:off x="7317750" y="68828"/>
            <a:ext cx="1633200" cy="223200"/>
          </a:xfrm>
          <a:prstGeom prst="rect">
            <a:avLst/>
          </a:prstGeom>
          <a:noFill/>
          <a:ln>
            <a:noFill/>
          </a:ln>
        </p:spPr>
        <p:txBody>
          <a:bodyPr anchorCtr="0" anchor="t" bIns="34275" lIns="68575" spcFirstLastPara="1" rIns="68575" wrap="square" tIns="34275">
            <a:spAutoFit/>
          </a:bodyPr>
          <a:lstStyle/>
          <a:p>
            <a:pPr indent="0" lvl="0" marL="0" marR="0" rtl="0" algn="r">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Calibri"/>
                <a:ea typeface="Calibri"/>
                <a:cs typeface="Calibri"/>
                <a:sym typeface="Calibri"/>
              </a:rPr>
              <a:t>Visual Representation</a:t>
            </a:r>
            <a:endParaRPr b="0" i="1" sz="1000" u="none" cap="none" strike="noStrike">
              <a:solidFill>
                <a:schemeClr val="lt1"/>
              </a:solidFill>
              <a:latin typeface="Arial"/>
              <a:ea typeface="Arial"/>
              <a:cs typeface="Arial"/>
              <a:sym typeface="Arial"/>
            </a:endParaRPr>
          </a:p>
        </p:txBody>
      </p:sp>
      <p:pic>
        <p:nvPicPr>
          <p:cNvPr id="471" name="Google Shape;471;p25" title="BLUR.png"/>
          <p:cNvPicPr preferRelativeResize="0"/>
          <p:nvPr/>
        </p:nvPicPr>
        <p:blipFill rotWithShape="1">
          <a:blip r:embed="rId6">
            <a:alphaModFix/>
          </a:blip>
          <a:srcRect b="0" l="0" r="0" t="0"/>
          <a:stretch/>
        </p:blipFill>
        <p:spPr>
          <a:xfrm>
            <a:off x="-29825" y="3158349"/>
            <a:ext cx="7323549" cy="1979900"/>
          </a:xfrm>
          <a:prstGeom prst="rect">
            <a:avLst/>
          </a:prstGeom>
          <a:noFill/>
          <a:ln>
            <a:noFill/>
          </a:ln>
        </p:spPr>
      </p:pic>
      <p:pic>
        <p:nvPicPr>
          <p:cNvPr id="472" name="Google Shape;472;p25" title="BLUR.png"/>
          <p:cNvPicPr preferRelativeResize="0"/>
          <p:nvPr/>
        </p:nvPicPr>
        <p:blipFill rotWithShape="1">
          <a:blip r:embed="rId6">
            <a:alphaModFix/>
          </a:blip>
          <a:srcRect b="0" l="0" r="0" t="0"/>
          <a:stretch/>
        </p:blipFill>
        <p:spPr>
          <a:xfrm>
            <a:off x="-29825" y="3158349"/>
            <a:ext cx="7323549" cy="1979900"/>
          </a:xfrm>
          <a:prstGeom prst="rect">
            <a:avLst/>
          </a:prstGeom>
          <a:noFill/>
          <a:ln>
            <a:noFill/>
          </a:ln>
        </p:spPr>
      </p:pic>
      <p:pic>
        <p:nvPicPr>
          <p:cNvPr id="473" name="Google Shape;473;p25"/>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sp>
        <p:nvSpPr>
          <p:cNvPr id="474" name="Google Shape;474;p25"/>
          <p:cNvSpPr txBox="1"/>
          <p:nvPr/>
        </p:nvSpPr>
        <p:spPr>
          <a:xfrm>
            <a:off x="596350" y="162575"/>
            <a:ext cx="30735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600"/>
              <a:buFont typeface="Arial"/>
              <a:buNone/>
            </a:pPr>
            <a:r>
              <a:rPr b="1" i="0" lang="en" sz="2000" u="none" cap="none" strike="noStrike">
                <a:solidFill>
                  <a:schemeClr val="dk1"/>
                </a:solidFill>
                <a:latin typeface="Arial"/>
                <a:ea typeface="Arial"/>
                <a:cs typeface="Arial"/>
                <a:sym typeface="Arial"/>
              </a:rPr>
              <a:t>Leisure Amenities</a:t>
            </a:r>
            <a:endParaRPr b="1" i="0" sz="2000" u="none" cap="none" strike="noStrike">
              <a:solidFill>
                <a:schemeClr val="dk1"/>
              </a:solidFill>
              <a:latin typeface="Arial"/>
              <a:ea typeface="Arial"/>
              <a:cs typeface="Arial"/>
              <a:sym typeface="Arial"/>
            </a:endParaRPr>
          </a:p>
        </p:txBody>
      </p:sp>
      <p:sp>
        <p:nvSpPr>
          <p:cNvPr id="475" name="Google Shape;475;p25"/>
          <p:cNvSpPr txBox="1"/>
          <p:nvPr/>
        </p:nvSpPr>
        <p:spPr>
          <a:xfrm>
            <a:off x="71500" y="708025"/>
            <a:ext cx="4123200" cy="6234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chemeClr val="dk1"/>
                </a:solidFill>
                <a:latin typeface="Arial"/>
                <a:ea typeface="Arial"/>
                <a:cs typeface="Arial"/>
                <a:sym typeface="Arial"/>
              </a:rPr>
              <a:t>Take time to recharge at the</a:t>
            </a:r>
            <a:endParaRPr b="0" i="0" sz="18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400"/>
              <a:buFont typeface="Times New Roman"/>
              <a:buNone/>
            </a:pPr>
            <a:r>
              <a:rPr b="1" i="0" lang="en" sz="1800" u="none" cap="none" strike="noStrike">
                <a:solidFill>
                  <a:schemeClr val="dk1"/>
                </a:solidFill>
                <a:latin typeface="Arial"/>
                <a:ea typeface="Arial"/>
                <a:cs typeface="Arial"/>
                <a:sym typeface="Arial"/>
              </a:rPr>
              <a:t>Landscape and Meditation Garden</a:t>
            </a:r>
            <a:endParaRPr b="1" i="0" sz="1800" u="none" cap="none" strike="noStrike">
              <a:solidFill>
                <a:schemeClr val="dk1"/>
              </a:solidFill>
              <a:latin typeface="Arial"/>
              <a:ea typeface="Arial"/>
              <a:cs typeface="Arial"/>
              <a:sym typeface="Arial"/>
            </a:endParaRPr>
          </a:p>
        </p:txBody>
      </p:sp>
      <p:sp>
        <p:nvSpPr>
          <p:cNvPr id="476" name="Google Shape;476;p25"/>
          <p:cNvSpPr txBox="1"/>
          <p:nvPr/>
        </p:nvSpPr>
        <p:spPr>
          <a:xfrm>
            <a:off x="87200" y="4627125"/>
            <a:ext cx="440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1" lang="en" sz="1400" u="none" cap="none" strike="noStrike">
                <a:solidFill>
                  <a:schemeClr val="dk1"/>
                </a:solidFill>
                <a:latin typeface="Arial"/>
                <a:ea typeface="Arial"/>
                <a:cs typeface="Arial"/>
                <a:sym typeface="Arial"/>
              </a:rPr>
              <a:t>The Rewards of a Resort-like Getaway</a:t>
            </a:r>
            <a:endParaRPr b="1" i="1" sz="1400" u="none" cap="none" strike="noStrike">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pic>
        <p:nvPicPr>
          <p:cNvPr id="482" name="Google Shape;482;p26"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483" name="Google Shape;483;p26" title="DSC01462.png"/>
          <p:cNvPicPr preferRelativeResize="0"/>
          <p:nvPr/>
        </p:nvPicPr>
        <p:blipFill rotWithShape="1">
          <a:blip r:embed="rId4">
            <a:alphaModFix/>
          </a:blip>
          <a:srcRect b="0" l="0" r="0" t="0"/>
          <a:stretch/>
        </p:blipFill>
        <p:spPr>
          <a:xfrm>
            <a:off x="1430250" y="1065115"/>
            <a:ext cx="3116769" cy="1753172"/>
          </a:xfrm>
          <a:prstGeom prst="rect">
            <a:avLst/>
          </a:prstGeom>
          <a:noFill/>
          <a:ln>
            <a:noFill/>
          </a:ln>
        </p:spPr>
      </p:pic>
      <p:pic>
        <p:nvPicPr>
          <p:cNvPr id="484" name="Google Shape;484;p26" title="Swirl.png"/>
          <p:cNvPicPr preferRelativeResize="0"/>
          <p:nvPr/>
        </p:nvPicPr>
        <p:blipFill rotWithShape="1">
          <a:blip r:embed="rId5">
            <a:alphaModFix/>
          </a:blip>
          <a:srcRect b="0" l="0" r="0" t="0"/>
          <a:stretch/>
        </p:blipFill>
        <p:spPr>
          <a:xfrm rot="-3805019">
            <a:off x="-357017" y="2493895"/>
            <a:ext cx="3044238" cy="4149815"/>
          </a:xfrm>
          <a:prstGeom prst="rect">
            <a:avLst/>
          </a:prstGeom>
          <a:noFill/>
          <a:ln>
            <a:noFill/>
          </a:ln>
        </p:spPr>
      </p:pic>
      <p:pic>
        <p:nvPicPr>
          <p:cNvPr id="485" name="Google Shape;485;p26" title="BLUR.png"/>
          <p:cNvPicPr preferRelativeResize="0"/>
          <p:nvPr/>
        </p:nvPicPr>
        <p:blipFill rotWithShape="1">
          <a:blip r:embed="rId6">
            <a:alphaModFix/>
          </a:blip>
          <a:srcRect b="0" l="0" r="0" t="0"/>
          <a:stretch/>
        </p:blipFill>
        <p:spPr>
          <a:xfrm>
            <a:off x="-29825" y="3158349"/>
            <a:ext cx="7323549" cy="1979900"/>
          </a:xfrm>
          <a:prstGeom prst="rect">
            <a:avLst/>
          </a:prstGeom>
          <a:noFill/>
          <a:ln>
            <a:noFill/>
          </a:ln>
        </p:spPr>
      </p:pic>
      <p:pic>
        <p:nvPicPr>
          <p:cNvPr id="486" name="Google Shape;486;p26" title="BLUR.png"/>
          <p:cNvPicPr preferRelativeResize="0"/>
          <p:nvPr/>
        </p:nvPicPr>
        <p:blipFill rotWithShape="1">
          <a:blip r:embed="rId6">
            <a:alphaModFix/>
          </a:blip>
          <a:srcRect b="0" l="0" r="0" t="0"/>
          <a:stretch/>
        </p:blipFill>
        <p:spPr>
          <a:xfrm>
            <a:off x="-25075" y="3160974"/>
            <a:ext cx="7323549" cy="1979900"/>
          </a:xfrm>
          <a:prstGeom prst="rect">
            <a:avLst/>
          </a:prstGeom>
          <a:noFill/>
          <a:ln>
            <a:noFill/>
          </a:ln>
        </p:spPr>
      </p:pic>
      <p:pic>
        <p:nvPicPr>
          <p:cNvPr id="487" name="Google Shape;487;p26"/>
          <p:cNvPicPr preferRelativeResize="0"/>
          <p:nvPr/>
        </p:nvPicPr>
        <p:blipFill rotWithShape="1">
          <a:blip r:embed="rId7">
            <a:alphaModFix/>
          </a:blip>
          <a:srcRect b="0" l="0" r="0" t="0"/>
          <a:stretch/>
        </p:blipFill>
        <p:spPr>
          <a:xfrm>
            <a:off x="7478208" y="4278568"/>
            <a:ext cx="1667108" cy="937748"/>
          </a:xfrm>
          <a:prstGeom prst="rect">
            <a:avLst/>
          </a:prstGeom>
          <a:noFill/>
          <a:ln>
            <a:noFill/>
          </a:ln>
        </p:spPr>
      </p:pic>
      <p:sp>
        <p:nvSpPr>
          <p:cNvPr id="488" name="Google Shape;488;p26"/>
          <p:cNvSpPr txBox="1"/>
          <p:nvPr/>
        </p:nvSpPr>
        <p:spPr>
          <a:xfrm>
            <a:off x="-2665400" y="608350"/>
            <a:ext cx="1633200" cy="253800"/>
          </a:xfrm>
          <a:prstGeom prst="rect">
            <a:avLst/>
          </a:prstGeom>
          <a:noFill/>
          <a:ln>
            <a:noFill/>
          </a:ln>
        </p:spPr>
        <p:txBody>
          <a:bodyPr anchorCtr="0" anchor="t" bIns="34275" lIns="68575" spcFirstLastPara="1" rIns="68575" wrap="square" tIns="34275">
            <a:spAutoFit/>
          </a:bodyPr>
          <a:lstStyle/>
          <a:p>
            <a:pPr indent="0" lvl="0" marL="0" marR="0" rtl="0" algn="r">
              <a:lnSpc>
                <a:spcPct val="100000"/>
              </a:lnSpc>
              <a:spcBef>
                <a:spcPts val="0"/>
              </a:spcBef>
              <a:spcAft>
                <a:spcPts val="0"/>
              </a:spcAft>
              <a:buClr>
                <a:srgbClr val="000000"/>
              </a:buClr>
              <a:buSzPts val="1200"/>
              <a:buFont typeface="Arial"/>
              <a:buNone/>
            </a:pPr>
            <a:r>
              <a:rPr b="0" i="0" lang="en" sz="1200" u="none" cap="none" strike="noStrike">
                <a:solidFill>
                  <a:schemeClr val="lt1"/>
                </a:solidFill>
                <a:latin typeface="Calibri"/>
                <a:ea typeface="Calibri"/>
                <a:cs typeface="Calibri"/>
                <a:sym typeface="Calibri"/>
              </a:rPr>
              <a:t>Conceptual Design</a:t>
            </a:r>
            <a:endParaRPr b="0" i="0" sz="1200" u="none" cap="none" strike="noStrike">
              <a:solidFill>
                <a:schemeClr val="lt1"/>
              </a:solidFill>
              <a:latin typeface="Arial"/>
              <a:ea typeface="Arial"/>
              <a:cs typeface="Arial"/>
              <a:sym typeface="Arial"/>
            </a:endParaRPr>
          </a:p>
        </p:txBody>
      </p:sp>
      <p:sp>
        <p:nvSpPr>
          <p:cNvPr id="489" name="Google Shape;489;p26"/>
          <p:cNvSpPr txBox="1"/>
          <p:nvPr/>
        </p:nvSpPr>
        <p:spPr>
          <a:xfrm>
            <a:off x="7883450" y="297275"/>
            <a:ext cx="16332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dk1"/>
                </a:solidFill>
                <a:latin typeface="Calibri"/>
                <a:ea typeface="Calibri"/>
                <a:cs typeface="Calibri"/>
                <a:sym typeface="Calibri"/>
              </a:rPr>
              <a:t>Conceptual Design</a:t>
            </a:r>
            <a:endParaRPr b="0" i="1" sz="1000" u="none" cap="none" strike="noStrike">
              <a:solidFill>
                <a:schemeClr val="dk1"/>
              </a:solidFill>
              <a:latin typeface="Arial"/>
              <a:ea typeface="Arial"/>
              <a:cs typeface="Arial"/>
              <a:sym typeface="Arial"/>
            </a:endParaRPr>
          </a:p>
        </p:txBody>
      </p:sp>
      <p:pic>
        <p:nvPicPr>
          <p:cNvPr id="490" name="Google Shape;490;p26"/>
          <p:cNvPicPr preferRelativeResize="0"/>
          <p:nvPr/>
        </p:nvPicPr>
        <p:blipFill rotWithShape="1">
          <a:blip r:embed="rId8">
            <a:alphaModFix/>
          </a:blip>
          <a:srcRect b="0" l="0" r="0" t="0"/>
          <a:stretch/>
        </p:blipFill>
        <p:spPr>
          <a:xfrm>
            <a:off x="4596992" y="1065114"/>
            <a:ext cx="3116758" cy="1753186"/>
          </a:xfrm>
          <a:prstGeom prst="rect">
            <a:avLst/>
          </a:prstGeom>
          <a:noFill/>
          <a:ln>
            <a:noFill/>
          </a:ln>
        </p:spPr>
      </p:pic>
      <p:pic>
        <p:nvPicPr>
          <p:cNvPr id="491" name="Google Shape;491;p26" title="1.jpg"/>
          <p:cNvPicPr preferRelativeResize="0"/>
          <p:nvPr/>
        </p:nvPicPr>
        <p:blipFill rotWithShape="1">
          <a:blip r:embed="rId9">
            <a:alphaModFix/>
          </a:blip>
          <a:srcRect b="0" l="0" r="0" t="0"/>
          <a:stretch/>
        </p:blipFill>
        <p:spPr>
          <a:xfrm>
            <a:off x="1430250" y="2874781"/>
            <a:ext cx="3116755" cy="1755518"/>
          </a:xfrm>
          <a:prstGeom prst="rect">
            <a:avLst/>
          </a:prstGeom>
          <a:noFill/>
          <a:ln>
            <a:noFill/>
          </a:ln>
        </p:spPr>
      </p:pic>
      <p:pic>
        <p:nvPicPr>
          <p:cNvPr id="492" name="Google Shape;492;p26" title="Untitled design.jpg"/>
          <p:cNvPicPr preferRelativeResize="0"/>
          <p:nvPr/>
        </p:nvPicPr>
        <p:blipFill rotWithShape="1">
          <a:blip r:embed="rId10">
            <a:alphaModFix/>
          </a:blip>
          <a:srcRect b="0" l="0" r="0" t="0"/>
          <a:stretch/>
        </p:blipFill>
        <p:spPr>
          <a:xfrm>
            <a:off x="4596992" y="2875955"/>
            <a:ext cx="3116755" cy="1753172"/>
          </a:xfrm>
          <a:prstGeom prst="rect">
            <a:avLst/>
          </a:prstGeom>
          <a:noFill/>
          <a:ln>
            <a:noFill/>
          </a:ln>
        </p:spPr>
      </p:pic>
      <p:sp>
        <p:nvSpPr>
          <p:cNvPr id="493" name="Google Shape;493;p26"/>
          <p:cNvSpPr txBox="1"/>
          <p:nvPr/>
        </p:nvSpPr>
        <p:spPr>
          <a:xfrm>
            <a:off x="1430248" y="2467724"/>
            <a:ext cx="1286700" cy="300000"/>
          </a:xfrm>
          <a:prstGeom prst="rect">
            <a:avLst/>
          </a:prstGeom>
          <a:noFill/>
          <a:ln>
            <a:noFill/>
          </a:ln>
          <a:effectLst>
            <a:outerShdw blurRad="57150" rotWithShape="0" algn="bl" dir="5400000" dist="19050">
              <a:srgbClr val="000000">
                <a:alpha val="49411"/>
              </a:srgbClr>
            </a:outerShdw>
          </a:effectLst>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1" i="0" lang="en" sz="1500" u="none" cap="none" strike="noStrike">
                <a:solidFill>
                  <a:schemeClr val="lt1"/>
                </a:solidFill>
                <a:latin typeface="Arial"/>
                <a:ea typeface="Arial"/>
                <a:cs typeface="Arial"/>
                <a:sym typeface="Arial"/>
              </a:rPr>
              <a:t>Fitness Gym</a:t>
            </a:r>
            <a:endParaRPr b="1" i="0" sz="1500" u="none" cap="none" strike="noStrike">
              <a:solidFill>
                <a:schemeClr val="lt1"/>
              </a:solidFill>
              <a:latin typeface="Arial"/>
              <a:ea typeface="Arial"/>
              <a:cs typeface="Arial"/>
              <a:sym typeface="Arial"/>
            </a:endParaRPr>
          </a:p>
        </p:txBody>
      </p:sp>
      <p:sp>
        <p:nvSpPr>
          <p:cNvPr id="494" name="Google Shape;494;p26"/>
          <p:cNvSpPr txBox="1"/>
          <p:nvPr/>
        </p:nvSpPr>
        <p:spPr>
          <a:xfrm>
            <a:off x="4597001" y="2467725"/>
            <a:ext cx="1774200" cy="300000"/>
          </a:xfrm>
          <a:prstGeom prst="rect">
            <a:avLst/>
          </a:prstGeom>
          <a:noFill/>
          <a:ln>
            <a:noFill/>
          </a:ln>
          <a:effectLst>
            <a:outerShdw blurRad="57150" rotWithShape="0" algn="bl" dir="5400000" dist="19050">
              <a:srgbClr val="000000">
                <a:alpha val="49411"/>
              </a:srgbClr>
            </a:outerShdw>
          </a:effectLst>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1" i="0" lang="en" sz="1500" u="none" cap="none" strike="noStrike">
                <a:solidFill>
                  <a:schemeClr val="lt1"/>
                </a:solidFill>
                <a:latin typeface="Arial"/>
                <a:ea typeface="Arial"/>
                <a:cs typeface="Arial"/>
                <a:sym typeface="Arial"/>
              </a:rPr>
              <a:t>Jogging Trail</a:t>
            </a:r>
            <a:endParaRPr b="1" i="0" sz="1500" u="none" cap="none" strike="noStrike">
              <a:solidFill>
                <a:schemeClr val="lt1"/>
              </a:solidFill>
              <a:latin typeface="Arial"/>
              <a:ea typeface="Arial"/>
              <a:cs typeface="Arial"/>
              <a:sym typeface="Arial"/>
            </a:endParaRPr>
          </a:p>
        </p:txBody>
      </p:sp>
      <p:sp>
        <p:nvSpPr>
          <p:cNvPr id="495" name="Google Shape;495;p26"/>
          <p:cNvSpPr txBox="1"/>
          <p:nvPr/>
        </p:nvSpPr>
        <p:spPr>
          <a:xfrm>
            <a:off x="1430250" y="4280900"/>
            <a:ext cx="1457100" cy="300000"/>
          </a:xfrm>
          <a:prstGeom prst="rect">
            <a:avLst/>
          </a:prstGeom>
          <a:noFill/>
          <a:ln>
            <a:noFill/>
          </a:ln>
          <a:effectLst>
            <a:outerShdw blurRad="57150" rotWithShape="0" algn="bl" dir="5400000" dist="19050">
              <a:srgbClr val="000000">
                <a:alpha val="49411"/>
              </a:srgbClr>
            </a:outerShdw>
          </a:effectLst>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1" i="0" lang="en" sz="1500" u="none" cap="none" strike="noStrike">
                <a:solidFill>
                  <a:schemeClr val="lt1"/>
                </a:solidFill>
                <a:latin typeface="Arial"/>
                <a:ea typeface="Arial"/>
                <a:cs typeface="Arial"/>
                <a:sym typeface="Arial"/>
              </a:rPr>
              <a:t>Outdoor Gym</a:t>
            </a:r>
            <a:endParaRPr b="1" i="0" sz="1500" u="none" cap="none" strike="noStrike">
              <a:solidFill>
                <a:schemeClr val="lt1"/>
              </a:solidFill>
              <a:latin typeface="Arial"/>
              <a:ea typeface="Arial"/>
              <a:cs typeface="Arial"/>
              <a:sym typeface="Arial"/>
            </a:endParaRPr>
          </a:p>
        </p:txBody>
      </p:sp>
      <p:sp>
        <p:nvSpPr>
          <p:cNvPr id="496" name="Google Shape;496;p26"/>
          <p:cNvSpPr txBox="1"/>
          <p:nvPr/>
        </p:nvSpPr>
        <p:spPr>
          <a:xfrm>
            <a:off x="4597001" y="4278575"/>
            <a:ext cx="1986000" cy="300000"/>
          </a:xfrm>
          <a:prstGeom prst="rect">
            <a:avLst/>
          </a:prstGeom>
          <a:noFill/>
          <a:ln>
            <a:noFill/>
          </a:ln>
          <a:effectLst>
            <a:outerShdw blurRad="57150" rotWithShape="0" algn="bl" dir="5400000" dist="19050">
              <a:srgbClr val="000000">
                <a:alpha val="49411"/>
              </a:srgbClr>
            </a:outerShdw>
          </a:effectLst>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1" i="0" lang="en" sz="1500" u="none" cap="none" strike="noStrike">
                <a:solidFill>
                  <a:schemeClr val="lt1"/>
                </a:solidFill>
                <a:latin typeface="Arial"/>
                <a:ea typeface="Arial"/>
                <a:cs typeface="Arial"/>
                <a:sym typeface="Arial"/>
              </a:rPr>
              <a:t>Shooting Hoops</a:t>
            </a:r>
            <a:endParaRPr b="1" i="0" sz="1500" u="none" cap="none" strike="noStrike">
              <a:solidFill>
                <a:schemeClr val="lt1"/>
              </a:solidFill>
              <a:latin typeface="Arial"/>
              <a:ea typeface="Arial"/>
              <a:cs typeface="Arial"/>
              <a:sym typeface="Arial"/>
            </a:endParaRPr>
          </a:p>
        </p:txBody>
      </p:sp>
      <p:sp>
        <p:nvSpPr>
          <p:cNvPr id="497" name="Google Shape;497;p26"/>
          <p:cNvSpPr txBox="1"/>
          <p:nvPr/>
        </p:nvSpPr>
        <p:spPr>
          <a:xfrm>
            <a:off x="471175" y="573175"/>
            <a:ext cx="3073500" cy="346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Stay fit without leaving home</a:t>
            </a:r>
            <a:endParaRPr b="0" i="0" sz="1800" u="none" cap="none" strike="noStrike">
              <a:solidFill>
                <a:srgbClr val="3E2616"/>
              </a:solidFill>
              <a:latin typeface="Arial"/>
              <a:ea typeface="Arial"/>
              <a:cs typeface="Arial"/>
              <a:sym typeface="Arial"/>
            </a:endParaRPr>
          </a:p>
        </p:txBody>
      </p:sp>
      <p:sp>
        <p:nvSpPr>
          <p:cNvPr id="498" name="Google Shape;498;p26"/>
          <p:cNvSpPr txBox="1"/>
          <p:nvPr/>
        </p:nvSpPr>
        <p:spPr>
          <a:xfrm>
            <a:off x="443950" y="162575"/>
            <a:ext cx="30735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600"/>
              <a:buFont typeface="Arial"/>
              <a:buNone/>
            </a:pPr>
            <a:r>
              <a:rPr b="1" i="0" lang="en" sz="2000" u="none" cap="none" strike="noStrike">
                <a:solidFill>
                  <a:schemeClr val="dk1"/>
                </a:solidFill>
                <a:latin typeface="Arial"/>
                <a:ea typeface="Arial"/>
                <a:cs typeface="Arial"/>
                <a:sym typeface="Arial"/>
              </a:rPr>
              <a:t>Wellness Zone</a:t>
            </a:r>
            <a:endParaRPr b="1" i="0" sz="2000" u="none" cap="none" strike="noStrike">
              <a:solidFill>
                <a:schemeClr val="dk1"/>
              </a:solidFill>
              <a:latin typeface="Arial"/>
              <a:ea typeface="Arial"/>
              <a:cs typeface="Arial"/>
              <a:sym typeface="Arial"/>
            </a:endParaRPr>
          </a:p>
        </p:txBody>
      </p:sp>
      <p:sp>
        <p:nvSpPr>
          <p:cNvPr id="499" name="Google Shape;499;p26"/>
          <p:cNvSpPr txBox="1"/>
          <p:nvPr/>
        </p:nvSpPr>
        <p:spPr>
          <a:xfrm>
            <a:off x="87200" y="4627125"/>
            <a:ext cx="440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1" lang="en" sz="1400" u="none" cap="none" strike="noStrike">
                <a:solidFill>
                  <a:schemeClr val="dk1"/>
                </a:solidFill>
                <a:latin typeface="Arial"/>
                <a:ea typeface="Arial"/>
                <a:cs typeface="Arial"/>
                <a:sym typeface="Arial"/>
              </a:rPr>
              <a:t>The Rewards of a Resort-like Getaway</a:t>
            </a:r>
            <a:endParaRPr b="1" i="1" sz="1400" u="none" cap="none" strike="noStrike">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pic>
        <p:nvPicPr>
          <p:cNvPr id="505" name="Google Shape;505;p27"/>
          <p:cNvPicPr preferRelativeResize="0"/>
          <p:nvPr/>
        </p:nvPicPr>
        <p:blipFill rotWithShape="1">
          <a:blip r:embed="rId3">
            <a:alphaModFix/>
          </a:blip>
          <a:srcRect b="0" l="0" r="0" t="0"/>
          <a:stretch/>
        </p:blipFill>
        <p:spPr>
          <a:xfrm>
            <a:off x="0" y="0"/>
            <a:ext cx="9144000" cy="5143531"/>
          </a:xfrm>
          <a:prstGeom prst="rect">
            <a:avLst/>
          </a:prstGeom>
          <a:noFill/>
          <a:ln>
            <a:noFill/>
          </a:ln>
        </p:spPr>
      </p:pic>
      <p:pic>
        <p:nvPicPr>
          <p:cNvPr id="506" name="Google Shape;506;p27"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507" name="Google Shape;507;p27" title="BLUR.png"/>
          <p:cNvPicPr preferRelativeResize="0"/>
          <p:nvPr/>
        </p:nvPicPr>
        <p:blipFill rotWithShape="1">
          <a:blip r:embed="rId5">
            <a:alphaModFix/>
          </a:blip>
          <a:srcRect b="0" l="0" r="0" t="0"/>
          <a:stretch/>
        </p:blipFill>
        <p:spPr>
          <a:xfrm>
            <a:off x="-1152050" y="-580400"/>
            <a:ext cx="6127800" cy="2859225"/>
          </a:xfrm>
          <a:prstGeom prst="rect">
            <a:avLst/>
          </a:prstGeom>
          <a:noFill/>
          <a:ln>
            <a:noFill/>
          </a:ln>
        </p:spPr>
      </p:pic>
      <p:pic>
        <p:nvPicPr>
          <p:cNvPr id="508" name="Google Shape;508;p27" title="BLUR.png"/>
          <p:cNvPicPr preferRelativeResize="0"/>
          <p:nvPr/>
        </p:nvPicPr>
        <p:blipFill rotWithShape="1">
          <a:blip r:embed="rId6">
            <a:alphaModFix/>
          </a:blip>
          <a:srcRect b="0" l="0" r="0" t="0"/>
          <a:stretch/>
        </p:blipFill>
        <p:spPr>
          <a:xfrm>
            <a:off x="-29825" y="3158349"/>
            <a:ext cx="7323549" cy="1979900"/>
          </a:xfrm>
          <a:prstGeom prst="rect">
            <a:avLst/>
          </a:prstGeom>
          <a:noFill/>
          <a:ln>
            <a:noFill/>
          </a:ln>
        </p:spPr>
      </p:pic>
      <p:sp>
        <p:nvSpPr>
          <p:cNvPr id="509" name="Google Shape;509;p27"/>
          <p:cNvSpPr txBox="1"/>
          <p:nvPr/>
        </p:nvSpPr>
        <p:spPr>
          <a:xfrm>
            <a:off x="7317750" y="265775"/>
            <a:ext cx="1633200" cy="223200"/>
          </a:xfrm>
          <a:prstGeom prst="rect">
            <a:avLst/>
          </a:prstGeom>
          <a:noFill/>
          <a:ln>
            <a:noFill/>
          </a:ln>
        </p:spPr>
        <p:txBody>
          <a:bodyPr anchorCtr="0" anchor="t" bIns="34275" lIns="68575" spcFirstLastPara="1" rIns="68575" wrap="square" tIns="34275">
            <a:spAutoFit/>
          </a:bodyPr>
          <a:lstStyle/>
          <a:p>
            <a:pPr indent="0" lvl="0" marL="0" marR="0" rtl="0" algn="r">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Calibri"/>
                <a:ea typeface="Calibri"/>
                <a:cs typeface="Calibri"/>
                <a:sym typeface="Calibri"/>
              </a:rPr>
              <a:t>Conceptual Design</a:t>
            </a:r>
            <a:endParaRPr b="0" i="1" sz="1000" u="none" cap="none" strike="noStrike">
              <a:solidFill>
                <a:schemeClr val="lt1"/>
              </a:solidFill>
              <a:latin typeface="Arial"/>
              <a:ea typeface="Arial"/>
              <a:cs typeface="Arial"/>
              <a:sym typeface="Arial"/>
            </a:endParaRPr>
          </a:p>
        </p:txBody>
      </p:sp>
      <p:pic>
        <p:nvPicPr>
          <p:cNvPr id="510" name="Google Shape;510;p27" title="BLUR.png"/>
          <p:cNvPicPr preferRelativeResize="0"/>
          <p:nvPr/>
        </p:nvPicPr>
        <p:blipFill rotWithShape="1">
          <a:blip r:embed="rId5">
            <a:alphaModFix/>
          </a:blip>
          <a:srcRect b="0" l="0" r="0" t="0"/>
          <a:stretch/>
        </p:blipFill>
        <p:spPr>
          <a:xfrm>
            <a:off x="-266750" y="-385075"/>
            <a:ext cx="5157201" cy="2406350"/>
          </a:xfrm>
          <a:prstGeom prst="rect">
            <a:avLst/>
          </a:prstGeom>
          <a:noFill/>
          <a:ln>
            <a:noFill/>
          </a:ln>
        </p:spPr>
      </p:pic>
      <p:pic>
        <p:nvPicPr>
          <p:cNvPr id="511" name="Google Shape;511;p27" title="BLUR.png"/>
          <p:cNvPicPr preferRelativeResize="0"/>
          <p:nvPr/>
        </p:nvPicPr>
        <p:blipFill rotWithShape="1">
          <a:blip r:embed="rId6">
            <a:alphaModFix/>
          </a:blip>
          <a:srcRect b="0" l="0" r="0" t="0"/>
          <a:stretch/>
        </p:blipFill>
        <p:spPr>
          <a:xfrm>
            <a:off x="0" y="3158349"/>
            <a:ext cx="7323549" cy="1979900"/>
          </a:xfrm>
          <a:prstGeom prst="rect">
            <a:avLst/>
          </a:prstGeom>
          <a:noFill/>
          <a:ln>
            <a:noFill/>
          </a:ln>
        </p:spPr>
      </p:pic>
      <p:pic>
        <p:nvPicPr>
          <p:cNvPr id="512" name="Google Shape;512;p27" title="BLUR.png"/>
          <p:cNvPicPr preferRelativeResize="0"/>
          <p:nvPr/>
        </p:nvPicPr>
        <p:blipFill rotWithShape="1">
          <a:blip r:embed="rId5">
            <a:alphaModFix/>
          </a:blip>
          <a:srcRect b="0" l="0" r="0" t="0"/>
          <a:stretch/>
        </p:blipFill>
        <p:spPr>
          <a:xfrm>
            <a:off x="-1369275" y="-580400"/>
            <a:ext cx="6586700" cy="3073350"/>
          </a:xfrm>
          <a:prstGeom prst="rect">
            <a:avLst/>
          </a:prstGeom>
          <a:noFill/>
          <a:ln>
            <a:noFill/>
          </a:ln>
        </p:spPr>
      </p:pic>
      <p:pic>
        <p:nvPicPr>
          <p:cNvPr id="513" name="Google Shape;513;p27" title="BLUR.png"/>
          <p:cNvPicPr preferRelativeResize="0"/>
          <p:nvPr/>
        </p:nvPicPr>
        <p:blipFill rotWithShape="1">
          <a:blip r:embed="rId5">
            <a:alphaModFix/>
          </a:blip>
          <a:srcRect b="0" l="0" r="0" t="0"/>
          <a:stretch/>
        </p:blipFill>
        <p:spPr>
          <a:xfrm>
            <a:off x="-1216875" y="-428000"/>
            <a:ext cx="6586700" cy="3073350"/>
          </a:xfrm>
          <a:prstGeom prst="rect">
            <a:avLst/>
          </a:prstGeom>
          <a:noFill/>
          <a:ln>
            <a:noFill/>
          </a:ln>
        </p:spPr>
      </p:pic>
      <p:pic>
        <p:nvPicPr>
          <p:cNvPr id="514" name="Google Shape;514;p27"/>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sp>
        <p:nvSpPr>
          <p:cNvPr id="515" name="Google Shape;515;p27"/>
          <p:cNvSpPr txBox="1"/>
          <p:nvPr/>
        </p:nvSpPr>
        <p:spPr>
          <a:xfrm>
            <a:off x="596350" y="162575"/>
            <a:ext cx="30735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600"/>
              <a:buFont typeface="Arial"/>
              <a:buNone/>
            </a:pPr>
            <a:r>
              <a:rPr b="1" i="0" lang="en" sz="2000" u="none" cap="none" strike="noStrike">
                <a:solidFill>
                  <a:schemeClr val="dk1"/>
                </a:solidFill>
                <a:latin typeface="Arial"/>
                <a:ea typeface="Arial"/>
                <a:cs typeface="Arial"/>
                <a:sym typeface="Arial"/>
              </a:rPr>
              <a:t>Fun Spaces</a:t>
            </a:r>
            <a:endParaRPr b="1" i="0" sz="2000" u="none" cap="none" strike="noStrike">
              <a:solidFill>
                <a:schemeClr val="dk1"/>
              </a:solidFill>
              <a:latin typeface="Arial"/>
              <a:ea typeface="Arial"/>
              <a:cs typeface="Arial"/>
              <a:sym typeface="Arial"/>
            </a:endParaRPr>
          </a:p>
        </p:txBody>
      </p:sp>
      <p:sp>
        <p:nvSpPr>
          <p:cNvPr id="516" name="Google Shape;516;p27"/>
          <p:cNvSpPr txBox="1"/>
          <p:nvPr/>
        </p:nvSpPr>
        <p:spPr>
          <a:xfrm>
            <a:off x="71500" y="708025"/>
            <a:ext cx="4123200" cy="6234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chemeClr val="dk1"/>
                </a:solidFill>
                <a:latin typeface="Arial"/>
                <a:ea typeface="Arial"/>
                <a:cs typeface="Arial"/>
                <a:sym typeface="Arial"/>
              </a:rPr>
              <a:t>Move freely and play fully at the</a:t>
            </a:r>
            <a:endParaRPr b="0" i="0" sz="18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400"/>
              <a:buFont typeface="Times New Roman"/>
              <a:buNone/>
            </a:pPr>
            <a:r>
              <a:rPr b="1" i="0" lang="en" sz="1800" u="none" cap="none" strike="noStrike">
                <a:solidFill>
                  <a:schemeClr val="dk1"/>
                </a:solidFill>
                <a:latin typeface="Arial"/>
                <a:ea typeface="Arial"/>
                <a:cs typeface="Arial"/>
                <a:sym typeface="Arial"/>
              </a:rPr>
              <a:t>Children’s Playground</a:t>
            </a:r>
            <a:endParaRPr b="1" i="0" sz="1800" u="none" cap="none" strike="noStrike">
              <a:solidFill>
                <a:schemeClr val="dk1"/>
              </a:solidFill>
              <a:latin typeface="Arial"/>
              <a:ea typeface="Arial"/>
              <a:cs typeface="Arial"/>
              <a:sym typeface="Arial"/>
            </a:endParaRPr>
          </a:p>
        </p:txBody>
      </p:sp>
      <p:sp>
        <p:nvSpPr>
          <p:cNvPr id="517" name="Google Shape;517;p27"/>
          <p:cNvSpPr txBox="1"/>
          <p:nvPr/>
        </p:nvSpPr>
        <p:spPr>
          <a:xfrm>
            <a:off x="87200" y="4627125"/>
            <a:ext cx="440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1" lang="en" sz="1400" u="none" cap="none" strike="noStrike">
                <a:solidFill>
                  <a:schemeClr val="dk1"/>
                </a:solidFill>
                <a:latin typeface="Arial"/>
                <a:ea typeface="Arial"/>
                <a:cs typeface="Arial"/>
                <a:sym typeface="Arial"/>
              </a:rPr>
              <a:t>The Rewards of a Resort-like Getaway</a:t>
            </a:r>
            <a:endParaRPr b="1" i="1" sz="1400" u="none" cap="none" strike="noStrike">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pic>
        <p:nvPicPr>
          <p:cNvPr id="523" name="Google Shape;523;p28"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524" name="Google Shape;524;p28" title="BLUR.png"/>
          <p:cNvPicPr preferRelativeResize="0"/>
          <p:nvPr/>
        </p:nvPicPr>
        <p:blipFill rotWithShape="1">
          <a:blip r:embed="rId4">
            <a:alphaModFix/>
          </a:blip>
          <a:srcRect b="0" l="0" r="0" t="0"/>
          <a:stretch/>
        </p:blipFill>
        <p:spPr>
          <a:xfrm>
            <a:off x="5127271" y="-1397200"/>
            <a:ext cx="6283504" cy="3515450"/>
          </a:xfrm>
          <a:prstGeom prst="rect">
            <a:avLst/>
          </a:prstGeom>
          <a:noFill/>
          <a:ln>
            <a:noFill/>
          </a:ln>
        </p:spPr>
      </p:pic>
      <p:pic>
        <p:nvPicPr>
          <p:cNvPr id="525" name="Google Shape;525;p28" title="BLUR.png"/>
          <p:cNvPicPr preferRelativeResize="0"/>
          <p:nvPr/>
        </p:nvPicPr>
        <p:blipFill rotWithShape="1">
          <a:blip r:embed="rId5">
            <a:alphaModFix/>
          </a:blip>
          <a:srcRect b="0" l="0" r="0" t="0"/>
          <a:stretch/>
        </p:blipFill>
        <p:spPr>
          <a:xfrm>
            <a:off x="-29825" y="3158349"/>
            <a:ext cx="7323549" cy="1979900"/>
          </a:xfrm>
          <a:prstGeom prst="rect">
            <a:avLst/>
          </a:prstGeom>
          <a:noFill/>
          <a:ln>
            <a:noFill/>
          </a:ln>
        </p:spPr>
      </p:pic>
      <p:pic>
        <p:nvPicPr>
          <p:cNvPr id="526" name="Google Shape;526;p28" title="BLUR.png"/>
          <p:cNvPicPr preferRelativeResize="0"/>
          <p:nvPr/>
        </p:nvPicPr>
        <p:blipFill rotWithShape="1">
          <a:blip r:embed="rId5">
            <a:alphaModFix/>
          </a:blip>
          <a:srcRect b="0" l="0" r="0" t="0"/>
          <a:stretch/>
        </p:blipFill>
        <p:spPr>
          <a:xfrm>
            <a:off x="-25075" y="3160974"/>
            <a:ext cx="7323549" cy="1979900"/>
          </a:xfrm>
          <a:prstGeom prst="rect">
            <a:avLst/>
          </a:prstGeom>
          <a:noFill/>
          <a:ln>
            <a:noFill/>
          </a:ln>
        </p:spPr>
      </p:pic>
      <p:pic>
        <p:nvPicPr>
          <p:cNvPr id="527" name="Google Shape;527;p28"/>
          <p:cNvPicPr preferRelativeResize="0"/>
          <p:nvPr/>
        </p:nvPicPr>
        <p:blipFill rotWithShape="1">
          <a:blip r:embed="rId6">
            <a:alphaModFix/>
          </a:blip>
          <a:srcRect b="0" l="0" r="0" t="0"/>
          <a:stretch/>
        </p:blipFill>
        <p:spPr>
          <a:xfrm>
            <a:off x="7476883" y="4281943"/>
            <a:ext cx="1667108" cy="937748"/>
          </a:xfrm>
          <a:prstGeom prst="rect">
            <a:avLst/>
          </a:prstGeom>
          <a:noFill/>
          <a:ln>
            <a:noFill/>
          </a:ln>
        </p:spPr>
      </p:pic>
      <p:sp>
        <p:nvSpPr>
          <p:cNvPr id="528" name="Google Shape;528;p28"/>
          <p:cNvSpPr txBox="1"/>
          <p:nvPr/>
        </p:nvSpPr>
        <p:spPr>
          <a:xfrm>
            <a:off x="-2665400" y="608350"/>
            <a:ext cx="1633200" cy="253800"/>
          </a:xfrm>
          <a:prstGeom prst="rect">
            <a:avLst/>
          </a:prstGeom>
          <a:noFill/>
          <a:ln>
            <a:noFill/>
          </a:ln>
        </p:spPr>
        <p:txBody>
          <a:bodyPr anchorCtr="0" anchor="t" bIns="34275" lIns="68575" spcFirstLastPara="1" rIns="68575" wrap="square" tIns="34275">
            <a:spAutoFit/>
          </a:bodyPr>
          <a:lstStyle/>
          <a:p>
            <a:pPr indent="0" lvl="0" marL="0" marR="0" rtl="0" algn="r">
              <a:lnSpc>
                <a:spcPct val="100000"/>
              </a:lnSpc>
              <a:spcBef>
                <a:spcPts val="0"/>
              </a:spcBef>
              <a:spcAft>
                <a:spcPts val="0"/>
              </a:spcAft>
              <a:buClr>
                <a:srgbClr val="000000"/>
              </a:buClr>
              <a:buSzPts val="1200"/>
              <a:buFont typeface="Arial"/>
              <a:buNone/>
            </a:pPr>
            <a:r>
              <a:rPr b="0" i="0" lang="en" sz="1200" u="none" cap="none" strike="noStrike">
                <a:solidFill>
                  <a:schemeClr val="lt1"/>
                </a:solidFill>
                <a:latin typeface="Calibri"/>
                <a:ea typeface="Calibri"/>
                <a:cs typeface="Calibri"/>
                <a:sym typeface="Calibri"/>
              </a:rPr>
              <a:t>Conceptual Design</a:t>
            </a:r>
            <a:endParaRPr b="0" i="0" sz="1200" u="none" cap="none" strike="noStrike">
              <a:solidFill>
                <a:schemeClr val="lt1"/>
              </a:solidFill>
              <a:latin typeface="Arial"/>
              <a:ea typeface="Arial"/>
              <a:cs typeface="Arial"/>
              <a:sym typeface="Arial"/>
            </a:endParaRPr>
          </a:p>
        </p:txBody>
      </p:sp>
      <p:sp>
        <p:nvSpPr>
          <p:cNvPr id="529" name="Google Shape;529;p28"/>
          <p:cNvSpPr txBox="1"/>
          <p:nvPr/>
        </p:nvSpPr>
        <p:spPr>
          <a:xfrm>
            <a:off x="7922100" y="146050"/>
            <a:ext cx="16332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dk1"/>
                </a:solidFill>
                <a:latin typeface="Calibri"/>
                <a:ea typeface="Calibri"/>
                <a:cs typeface="Calibri"/>
                <a:sym typeface="Calibri"/>
              </a:rPr>
              <a:t>Conceptual Design</a:t>
            </a:r>
            <a:endParaRPr b="0" i="1" sz="1000" u="none" cap="none" strike="noStrike">
              <a:solidFill>
                <a:schemeClr val="dk1"/>
              </a:solidFill>
              <a:latin typeface="Arial"/>
              <a:ea typeface="Arial"/>
              <a:cs typeface="Arial"/>
              <a:sym typeface="Arial"/>
            </a:endParaRPr>
          </a:p>
        </p:txBody>
      </p:sp>
      <p:pic>
        <p:nvPicPr>
          <p:cNvPr id="530" name="Google Shape;530;p28"/>
          <p:cNvPicPr preferRelativeResize="0"/>
          <p:nvPr/>
        </p:nvPicPr>
        <p:blipFill rotWithShape="1">
          <a:blip r:embed="rId7">
            <a:alphaModFix/>
          </a:blip>
          <a:srcRect b="0" l="0" r="0" t="0"/>
          <a:stretch/>
        </p:blipFill>
        <p:spPr>
          <a:xfrm>
            <a:off x="525700" y="1442050"/>
            <a:ext cx="4016725" cy="2259410"/>
          </a:xfrm>
          <a:prstGeom prst="rect">
            <a:avLst/>
          </a:prstGeom>
          <a:noFill/>
          <a:ln>
            <a:noFill/>
          </a:ln>
        </p:spPr>
      </p:pic>
      <p:pic>
        <p:nvPicPr>
          <p:cNvPr id="531" name="Google Shape;531;p28" title="Grill.jpg"/>
          <p:cNvPicPr preferRelativeResize="0"/>
          <p:nvPr/>
        </p:nvPicPr>
        <p:blipFill rotWithShape="1">
          <a:blip r:embed="rId8">
            <a:alphaModFix/>
          </a:blip>
          <a:srcRect b="0" l="0" r="0" t="0"/>
          <a:stretch/>
        </p:blipFill>
        <p:spPr>
          <a:xfrm>
            <a:off x="4601576" y="1442043"/>
            <a:ext cx="4016727" cy="2259409"/>
          </a:xfrm>
          <a:prstGeom prst="rect">
            <a:avLst/>
          </a:prstGeom>
          <a:noFill/>
          <a:ln>
            <a:noFill/>
          </a:ln>
        </p:spPr>
      </p:pic>
      <p:sp>
        <p:nvSpPr>
          <p:cNvPr id="532" name="Google Shape;532;p28"/>
          <p:cNvSpPr txBox="1"/>
          <p:nvPr/>
        </p:nvSpPr>
        <p:spPr>
          <a:xfrm>
            <a:off x="525700" y="3326300"/>
            <a:ext cx="1452900" cy="300000"/>
          </a:xfrm>
          <a:prstGeom prst="rect">
            <a:avLst/>
          </a:prstGeom>
          <a:noFill/>
          <a:ln>
            <a:noFill/>
          </a:ln>
          <a:effectLst>
            <a:outerShdw blurRad="57150" rotWithShape="0" algn="bl" dir="5400000" dist="19050">
              <a:srgbClr val="000000">
                <a:alpha val="49411"/>
              </a:srgbClr>
            </a:outerShdw>
          </a:effectLst>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1" i="0" lang="en" sz="1500" u="none" cap="none" strike="noStrike">
                <a:solidFill>
                  <a:schemeClr val="lt1"/>
                </a:solidFill>
                <a:latin typeface="Arial"/>
                <a:ea typeface="Arial"/>
                <a:cs typeface="Arial"/>
                <a:sym typeface="Arial"/>
              </a:rPr>
              <a:t>Clubhouse</a:t>
            </a:r>
            <a:endParaRPr b="1" i="0" sz="1500" u="none" cap="none" strike="noStrike">
              <a:solidFill>
                <a:schemeClr val="lt1"/>
              </a:solidFill>
              <a:latin typeface="Arial"/>
              <a:ea typeface="Arial"/>
              <a:cs typeface="Arial"/>
              <a:sym typeface="Arial"/>
            </a:endParaRPr>
          </a:p>
        </p:txBody>
      </p:sp>
      <p:sp>
        <p:nvSpPr>
          <p:cNvPr id="533" name="Google Shape;533;p28"/>
          <p:cNvSpPr txBox="1"/>
          <p:nvPr/>
        </p:nvSpPr>
        <p:spPr>
          <a:xfrm>
            <a:off x="4601575" y="3326300"/>
            <a:ext cx="1891800" cy="300000"/>
          </a:xfrm>
          <a:prstGeom prst="rect">
            <a:avLst/>
          </a:prstGeom>
          <a:noFill/>
          <a:ln>
            <a:noFill/>
          </a:ln>
          <a:effectLst>
            <a:outerShdw blurRad="57150" rotWithShape="0" algn="bl" dir="5400000" dist="19050">
              <a:srgbClr val="000000">
                <a:alpha val="49411"/>
              </a:srgbClr>
            </a:outerShdw>
          </a:effectLst>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1" i="0" lang="en" sz="1500" u="none" cap="none" strike="noStrike">
                <a:solidFill>
                  <a:schemeClr val="lt1"/>
                </a:solidFill>
                <a:latin typeface="Arial"/>
                <a:ea typeface="Arial"/>
                <a:cs typeface="Arial"/>
                <a:sym typeface="Arial"/>
              </a:rPr>
              <a:t>Grilling Stations</a:t>
            </a:r>
            <a:endParaRPr b="1" i="0" sz="1500" u="none" cap="none" strike="noStrike">
              <a:solidFill>
                <a:schemeClr val="lt1"/>
              </a:solidFill>
              <a:latin typeface="Arial"/>
              <a:ea typeface="Arial"/>
              <a:cs typeface="Arial"/>
              <a:sym typeface="Arial"/>
            </a:endParaRPr>
          </a:p>
        </p:txBody>
      </p:sp>
      <p:sp>
        <p:nvSpPr>
          <p:cNvPr id="534" name="Google Shape;534;p28"/>
          <p:cNvSpPr txBox="1"/>
          <p:nvPr/>
        </p:nvSpPr>
        <p:spPr>
          <a:xfrm>
            <a:off x="123575" y="238775"/>
            <a:ext cx="30735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600"/>
              <a:buFont typeface="Arial"/>
              <a:buNone/>
            </a:pPr>
            <a:r>
              <a:rPr b="1" i="0" lang="en" sz="2000" u="none" cap="none" strike="noStrike">
                <a:solidFill>
                  <a:schemeClr val="dk1"/>
                </a:solidFill>
                <a:latin typeface="Arial"/>
                <a:ea typeface="Arial"/>
                <a:cs typeface="Arial"/>
                <a:sym typeface="Arial"/>
              </a:rPr>
              <a:t>Social Hubs</a:t>
            </a:r>
            <a:endParaRPr b="1" i="0" sz="2000" u="none" cap="none" strike="noStrike">
              <a:solidFill>
                <a:schemeClr val="dk1"/>
              </a:solidFill>
              <a:latin typeface="Arial"/>
              <a:ea typeface="Arial"/>
              <a:cs typeface="Arial"/>
              <a:sym typeface="Arial"/>
            </a:endParaRPr>
          </a:p>
        </p:txBody>
      </p:sp>
      <p:sp>
        <p:nvSpPr>
          <p:cNvPr id="535" name="Google Shape;535;p28"/>
          <p:cNvSpPr txBox="1"/>
          <p:nvPr/>
        </p:nvSpPr>
        <p:spPr>
          <a:xfrm>
            <a:off x="123575" y="731363"/>
            <a:ext cx="3073500" cy="9003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Connect, celebrate, and create community</a:t>
            </a:r>
            <a:endParaRPr b="0" i="0" sz="1800" u="none" cap="none" strike="noStrike">
              <a:solidFill>
                <a:srgbClr val="3E2616"/>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400"/>
              <a:buFont typeface="Times New Roman"/>
              <a:buNone/>
            </a:pPr>
            <a:r>
              <a:t/>
            </a:r>
            <a:endParaRPr b="0" i="0" sz="1800" u="none" cap="none" strike="noStrike">
              <a:solidFill>
                <a:schemeClr val="dk1"/>
              </a:solidFill>
              <a:latin typeface="Arial"/>
              <a:ea typeface="Arial"/>
              <a:cs typeface="Arial"/>
              <a:sym typeface="Arial"/>
            </a:endParaRPr>
          </a:p>
        </p:txBody>
      </p:sp>
      <p:sp>
        <p:nvSpPr>
          <p:cNvPr id="536" name="Google Shape;536;p28"/>
          <p:cNvSpPr txBox="1"/>
          <p:nvPr/>
        </p:nvSpPr>
        <p:spPr>
          <a:xfrm>
            <a:off x="87200" y="4627125"/>
            <a:ext cx="440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1" lang="en" sz="1400" u="none" cap="none" strike="noStrike">
                <a:solidFill>
                  <a:schemeClr val="dk1"/>
                </a:solidFill>
                <a:latin typeface="Arial"/>
                <a:ea typeface="Arial"/>
                <a:cs typeface="Arial"/>
                <a:sym typeface="Arial"/>
              </a:rPr>
              <a:t>The Rewards of a Resort-like Getaway</a:t>
            </a:r>
            <a:endParaRPr b="1" i="1" sz="1400" u="none" cap="none" strike="noStrike">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pic>
        <p:nvPicPr>
          <p:cNvPr id="542" name="Google Shape;542;p29" title="commercial.jpg"/>
          <p:cNvPicPr preferRelativeResize="0"/>
          <p:nvPr/>
        </p:nvPicPr>
        <p:blipFill rotWithShape="1">
          <a:blip r:embed="rId3">
            <a:alphaModFix/>
          </a:blip>
          <a:srcRect b="0" l="0" r="0" t="0"/>
          <a:stretch/>
        </p:blipFill>
        <p:spPr>
          <a:xfrm>
            <a:off x="0" y="6800"/>
            <a:ext cx="9144003" cy="5143499"/>
          </a:xfrm>
          <a:prstGeom prst="rect">
            <a:avLst/>
          </a:prstGeom>
          <a:noFill/>
          <a:ln>
            <a:noFill/>
          </a:ln>
        </p:spPr>
      </p:pic>
      <p:pic>
        <p:nvPicPr>
          <p:cNvPr id="543" name="Google Shape;543;p29"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544" name="Google Shape;544;p29" title="BLUR.png"/>
          <p:cNvPicPr preferRelativeResize="0"/>
          <p:nvPr/>
        </p:nvPicPr>
        <p:blipFill rotWithShape="1">
          <a:blip r:embed="rId5">
            <a:alphaModFix/>
          </a:blip>
          <a:srcRect b="0" l="0" r="0" t="0"/>
          <a:stretch/>
        </p:blipFill>
        <p:spPr>
          <a:xfrm>
            <a:off x="4648663" y="-2385812"/>
            <a:ext cx="7323551" cy="4497801"/>
          </a:xfrm>
          <a:prstGeom prst="rect">
            <a:avLst/>
          </a:prstGeom>
          <a:noFill/>
          <a:ln>
            <a:noFill/>
          </a:ln>
        </p:spPr>
      </p:pic>
      <p:pic>
        <p:nvPicPr>
          <p:cNvPr id="545" name="Google Shape;545;p29" title="BLUR.png"/>
          <p:cNvPicPr preferRelativeResize="0"/>
          <p:nvPr/>
        </p:nvPicPr>
        <p:blipFill rotWithShape="1">
          <a:blip r:embed="rId5">
            <a:alphaModFix/>
          </a:blip>
          <a:srcRect b="0" l="0" r="0" t="0"/>
          <a:stretch/>
        </p:blipFill>
        <p:spPr>
          <a:xfrm>
            <a:off x="4175350" y="-1551825"/>
            <a:ext cx="6899125" cy="3482925"/>
          </a:xfrm>
          <a:prstGeom prst="rect">
            <a:avLst/>
          </a:prstGeom>
          <a:noFill/>
          <a:ln>
            <a:noFill/>
          </a:ln>
        </p:spPr>
      </p:pic>
      <p:pic>
        <p:nvPicPr>
          <p:cNvPr id="546" name="Google Shape;546;p29" title="BLUR.png"/>
          <p:cNvPicPr preferRelativeResize="0"/>
          <p:nvPr/>
        </p:nvPicPr>
        <p:blipFill rotWithShape="1">
          <a:blip r:embed="rId6">
            <a:alphaModFix/>
          </a:blip>
          <a:srcRect b="0" l="0" r="0" t="0"/>
          <a:stretch/>
        </p:blipFill>
        <p:spPr>
          <a:xfrm>
            <a:off x="-29825" y="3158349"/>
            <a:ext cx="7323549" cy="1979900"/>
          </a:xfrm>
          <a:prstGeom prst="rect">
            <a:avLst/>
          </a:prstGeom>
          <a:noFill/>
          <a:ln>
            <a:noFill/>
          </a:ln>
        </p:spPr>
      </p:pic>
      <p:pic>
        <p:nvPicPr>
          <p:cNvPr id="547" name="Google Shape;547;p29" title="BLUR.png"/>
          <p:cNvPicPr preferRelativeResize="0"/>
          <p:nvPr/>
        </p:nvPicPr>
        <p:blipFill rotWithShape="1">
          <a:blip r:embed="rId5">
            <a:alphaModFix/>
          </a:blip>
          <a:srcRect b="0" l="0" r="0" t="0"/>
          <a:stretch/>
        </p:blipFill>
        <p:spPr>
          <a:xfrm>
            <a:off x="4279725" y="-1615325"/>
            <a:ext cx="6343824" cy="3076700"/>
          </a:xfrm>
          <a:prstGeom prst="rect">
            <a:avLst/>
          </a:prstGeom>
          <a:noFill/>
          <a:ln>
            <a:noFill/>
          </a:ln>
        </p:spPr>
      </p:pic>
      <p:pic>
        <p:nvPicPr>
          <p:cNvPr id="548" name="Google Shape;548;p29" title="BLUR.png"/>
          <p:cNvPicPr preferRelativeResize="0"/>
          <p:nvPr/>
        </p:nvPicPr>
        <p:blipFill rotWithShape="1">
          <a:blip r:embed="rId5">
            <a:alphaModFix/>
          </a:blip>
          <a:srcRect b="0" l="0" r="0" t="0"/>
          <a:stretch/>
        </p:blipFill>
        <p:spPr>
          <a:xfrm>
            <a:off x="5276575" y="-1147700"/>
            <a:ext cx="5428000" cy="2674676"/>
          </a:xfrm>
          <a:prstGeom prst="rect">
            <a:avLst/>
          </a:prstGeom>
          <a:noFill/>
          <a:ln>
            <a:noFill/>
          </a:ln>
        </p:spPr>
      </p:pic>
      <p:sp>
        <p:nvSpPr>
          <p:cNvPr id="549" name="Google Shape;549;p29"/>
          <p:cNvSpPr txBox="1"/>
          <p:nvPr/>
        </p:nvSpPr>
        <p:spPr>
          <a:xfrm>
            <a:off x="352600" y="240575"/>
            <a:ext cx="16332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Calibri"/>
                <a:ea typeface="Calibri"/>
                <a:cs typeface="Calibri"/>
                <a:sym typeface="Calibri"/>
              </a:rPr>
              <a:t>Conceptual Design</a:t>
            </a:r>
            <a:endParaRPr b="0" i="1" sz="1000" u="none" cap="none" strike="noStrike">
              <a:solidFill>
                <a:schemeClr val="lt1"/>
              </a:solidFill>
              <a:latin typeface="Arial"/>
              <a:ea typeface="Arial"/>
              <a:cs typeface="Arial"/>
              <a:sym typeface="Arial"/>
            </a:endParaRPr>
          </a:p>
        </p:txBody>
      </p:sp>
      <p:pic>
        <p:nvPicPr>
          <p:cNvPr id="550" name="Google Shape;550;p29" title="BLUR.png"/>
          <p:cNvPicPr preferRelativeResize="0"/>
          <p:nvPr/>
        </p:nvPicPr>
        <p:blipFill rotWithShape="1">
          <a:blip r:embed="rId6">
            <a:alphaModFix/>
          </a:blip>
          <a:srcRect b="0" l="0" r="0" t="0"/>
          <a:stretch/>
        </p:blipFill>
        <p:spPr>
          <a:xfrm>
            <a:off x="-29825" y="3158349"/>
            <a:ext cx="7323549" cy="1979900"/>
          </a:xfrm>
          <a:prstGeom prst="rect">
            <a:avLst/>
          </a:prstGeom>
          <a:noFill/>
          <a:ln>
            <a:noFill/>
          </a:ln>
        </p:spPr>
      </p:pic>
      <p:pic>
        <p:nvPicPr>
          <p:cNvPr id="551" name="Google Shape;551;p29"/>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pic>
        <p:nvPicPr>
          <p:cNvPr id="552" name="Google Shape;552;p29" title="BLUR.png"/>
          <p:cNvPicPr preferRelativeResize="0"/>
          <p:nvPr/>
        </p:nvPicPr>
        <p:blipFill rotWithShape="1">
          <a:blip r:embed="rId5">
            <a:alphaModFix/>
          </a:blip>
          <a:srcRect b="0" l="0" r="0" t="0"/>
          <a:stretch/>
        </p:blipFill>
        <p:spPr>
          <a:xfrm>
            <a:off x="3669400" y="-388437"/>
            <a:ext cx="6343824" cy="2674676"/>
          </a:xfrm>
          <a:prstGeom prst="rect">
            <a:avLst/>
          </a:prstGeom>
          <a:noFill/>
          <a:ln>
            <a:noFill/>
          </a:ln>
        </p:spPr>
      </p:pic>
      <p:sp>
        <p:nvSpPr>
          <p:cNvPr id="553" name="Google Shape;553;p29"/>
          <p:cNvSpPr txBox="1"/>
          <p:nvPr/>
        </p:nvSpPr>
        <p:spPr>
          <a:xfrm>
            <a:off x="87200" y="4627125"/>
            <a:ext cx="440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1" lang="en" sz="1400" u="none" cap="none" strike="noStrike">
                <a:solidFill>
                  <a:schemeClr val="dk1"/>
                </a:solidFill>
                <a:latin typeface="Arial"/>
                <a:ea typeface="Arial"/>
                <a:cs typeface="Arial"/>
                <a:sym typeface="Arial"/>
              </a:rPr>
              <a:t>The Rewards of a Resort-like Getaway</a:t>
            </a:r>
            <a:endParaRPr b="1" i="1" sz="1400" u="none" cap="none" strike="noStrike">
              <a:solidFill>
                <a:schemeClr val="dk1"/>
              </a:solidFill>
              <a:latin typeface="Arial"/>
              <a:ea typeface="Arial"/>
              <a:cs typeface="Arial"/>
              <a:sym typeface="Arial"/>
            </a:endParaRPr>
          </a:p>
        </p:txBody>
      </p:sp>
      <p:sp>
        <p:nvSpPr>
          <p:cNvPr id="554" name="Google Shape;554;p29"/>
          <p:cNvSpPr txBox="1"/>
          <p:nvPr/>
        </p:nvSpPr>
        <p:spPr>
          <a:xfrm>
            <a:off x="4531050" y="346350"/>
            <a:ext cx="4400400" cy="9003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Experience everyday convenience with a range of shops and services at the</a:t>
            </a:r>
            <a:endParaRPr b="0" i="0" sz="18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400"/>
              <a:buFont typeface="Times New Roman"/>
              <a:buNone/>
            </a:pPr>
            <a:r>
              <a:rPr b="1" i="0" lang="en" sz="1800" u="none" cap="none" strike="noStrike">
                <a:solidFill>
                  <a:schemeClr val="dk1"/>
                </a:solidFill>
                <a:latin typeface="Arial"/>
                <a:ea typeface="Arial"/>
                <a:cs typeface="Arial"/>
                <a:sym typeface="Arial"/>
              </a:rPr>
              <a:t>Commercial Area</a:t>
            </a:r>
            <a:endParaRPr b="1" i="0" sz="1800" u="none" cap="none" strike="noStrik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pic>
        <p:nvPicPr>
          <p:cNvPr id="560" name="Google Shape;560;p30" title="ROMA2 Perspective 02 Ground View-North 250526.jpg"/>
          <p:cNvPicPr preferRelativeResize="0"/>
          <p:nvPr/>
        </p:nvPicPr>
        <p:blipFill rotWithShape="1">
          <a:blip r:embed="rId3">
            <a:alphaModFix/>
          </a:blip>
          <a:srcRect b="0" l="0" r="0" t="0"/>
          <a:stretch/>
        </p:blipFill>
        <p:spPr>
          <a:xfrm>
            <a:off x="0" y="0"/>
            <a:ext cx="9144003" cy="5143501"/>
          </a:xfrm>
          <a:prstGeom prst="rect">
            <a:avLst/>
          </a:prstGeom>
          <a:noFill/>
          <a:ln>
            <a:noFill/>
          </a:ln>
        </p:spPr>
      </p:pic>
      <p:pic>
        <p:nvPicPr>
          <p:cNvPr id="561" name="Google Shape;561;p30"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562" name="Google Shape;562;p30"/>
          <p:cNvPicPr preferRelativeResize="0"/>
          <p:nvPr/>
        </p:nvPicPr>
        <p:blipFill rotWithShape="1">
          <a:blip r:embed="rId5">
            <a:alphaModFix/>
          </a:blip>
          <a:srcRect b="0" l="0" r="0" t="0"/>
          <a:stretch/>
        </p:blipFill>
        <p:spPr>
          <a:xfrm>
            <a:off x="7369333" y="4205743"/>
            <a:ext cx="1667108" cy="937748"/>
          </a:xfrm>
          <a:prstGeom prst="rect">
            <a:avLst/>
          </a:prstGeom>
          <a:noFill/>
          <a:ln>
            <a:noFill/>
          </a:ln>
        </p:spPr>
      </p:pic>
      <p:pic>
        <p:nvPicPr>
          <p:cNvPr id="563" name="Google Shape;563;p30"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pic>
        <p:nvPicPr>
          <p:cNvPr id="564" name="Google Shape;564;p30"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sp>
        <p:nvSpPr>
          <p:cNvPr id="565" name="Google Shape;565;p30"/>
          <p:cNvSpPr txBox="1"/>
          <p:nvPr/>
        </p:nvSpPr>
        <p:spPr>
          <a:xfrm>
            <a:off x="1164151" y="3640388"/>
            <a:ext cx="6815700" cy="4080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2200"/>
              <a:buFont typeface="Arial"/>
              <a:buNone/>
            </a:pPr>
            <a:r>
              <a:rPr b="1" i="0" lang="en" sz="2200" u="none" cap="none" strike="noStrike">
                <a:solidFill>
                  <a:schemeClr val="dk1"/>
                </a:solidFill>
                <a:latin typeface="Arial Black"/>
                <a:ea typeface="Arial Black"/>
                <a:cs typeface="Arial Black"/>
                <a:sym typeface="Arial Black"/>
              </a:rPr>
              <a:t>Thoughtfully-designed Dwelling Spaces</a:t>
            </a:r>
            <a:endParaRPr b="1" i="0" sz="2200" u="none" cap="none" strike="noStrike">
              <a:solidFill>
                <a:schemeClr val="dk1"/>
              </a:solidFill>
              <a:latin typeface="Arial Black"/>
              <a:ea typeface="Arial Black"/>
              <a:cs typeface="Arial Black"/>
              <a:sym typeface="Arial Black"/>
            </a:endParaRPr>
          </a:p>
        </p:txBody>
      </p:sp>
      <p:pic>
        <p:nvPicPr>
          <p:cNvPr id="566" name="Google Shape;566;p30" title="Swirl.png"/>
          <p:cNvPicPr preferRelativeResize="0"/>
          <p:nvPr/>
        </p:nvPicPr>
        <p:blipFill rotWithShape="1">
          <a:blip r:embed="rId7">
            <a:alphaModFix/>
          </a:blip>
          <a:srcRect b="0" l="0" r="0" t="0"/>
          <a:stretch/>
        </p:blipFill>
        <p:spPr>
          <a:xfrm rot="-3805019">
            <a:off x="-357017" y="2493895"/>
            <a:ext cx="3044238" cy="4149815"/>
          </a:xfrm>
          <a:prstGeom prst="rect">
            <a:avLst/>
          </a:prstGeom>
          <a:noFill/>
          <a:ln>
            <a:noFill/>
          </a:ln>
        </p:spPr>
      </p:pic>
      <p:sp>
        <p:nvSpPr>
          <p:cNvPr id="567" name="Google Shape;567;p30"/>
          <p:cNvSpPr txBox="1"/>
          <p:nvPr/>
        </p:nvSpPr>
        <p:spPr>
          <a:xfrm>
            <a:off x="7765875" y="150700"/>
            <a:ext cx="13287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Artist’s Perspective</a:t>
            </a:r>
            <a:endParaRPr b="0" i="1" sz="1000" u="none" cap="none" strike="noStrik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pic>
        <p:nvPicPr>
          <p:cNvPr id="573" name="Google Shape;573;p31"/>
          <p:cNvPicPr preferRelativeResize="0"/>
          <p:nvPr/>
        </p:nvPicPr>
        <p:blipFill rotWithShape="1">
          <a:blip r:embed="rId3">
            <a:alphaModFix/>
          </a:blip>
          <a:srcRect b="0" l="0" r="0" t="0"/>
          <a:stretch/>
        </p:blipFill>
        <p:spPr>
          <a:xfrm>
            <a:off x="0" y="0"/>
            <a:ext cx="9143984" cy="5143491"/>
          </a:xfrm>
          <a:prstGeom prst="rect">
            <a:avLst/>
          </a:prstGeom>
          <a:noFill/>
          <a:ln>
            <a:noFill/>
          </a:ln>
        </p:spPr>
      </p:pic>
      <p:pic>
        <p:nvPicPr>
          <p:cNvPr id="574" name="Google Shape;574;p31"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575" name="Google Shape;575;p31"/>
          <p:cNvPicPr preferRelativeResize="0"/>
          <p:nvPr/>
        </p:nvPicPr>
        <p:blipFill rotWithShape="1">
          <a:blip r:embed="rId5">
            <a:alphaModFix/>
          </a:blip>
          <a:srcRect b="0" l="0" r="0" t="0"/>
          <a:stretch/>
        </p:blipFill>
        <p:spPr>
          <a:xfrm>
            <a:off x="7369333" y="4205743"/>
            <a:ext cx="1667108" cy="937748"/>
          </a:xfrm>
          <a:prstGeom prst="rect">
            <a:avLst/>
          </a:prstGeom>
          <a:noFill/>
          <a:ln>
            <a:noFill/>
          </a:ln>
        </p:spPr>
      </p:pic>
      <p:pic>
        <p:nvPicPr>
          <p:cNvPr id="576" name="Google Shape;576;p31" title="Swirl.png"/>
          <p:cNvPicPr preferRelativeResize="0"/>
          <p:nvPr/>
        </p:nvPicPr>
        <p:blipFill rotWithShape="1">
          <a:blip r:embed="rId6">
            <a:alphaModFix/>
          </a:blip>
          <a:srcRect b="0" l="0" r="0" t="0"/>
          <a:stretch/>
        </p:blipFill>
        <p:spPr>
          <a:xfrm rot="-3805019">
            <a:off x="-357017" y="2493895"/>
            <a:ext cx="3044238" cy="4149815"/>
          </a:xfrm>
          <a:prstGeom prst="rect">
            <a:avLst/>
          </a:prstGeom>
          <a:noFill/>
          <a:ln>
            <a:noFill/>
          </a:ln>
        </p:spPr>
      </p:pic>
      <p:sp>
        <p:nvSpPr>
          <p:cNvPr id="577" name="Google Shape;577;p31"/>
          <p:cNvSpPr txBox="1"/>
          <p:nvPr/>
        </p:nvSpPr>
        <p:spPr>
          <a:xfrm>
            <a:off x="7765875" y="150700"/>
            <a:ext cx="13287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Artist’s Perspective</a:t>
            </a:r>
            <a:endParaRPr b="0" i="1" sz="1000" u="none" cap="none" strike="noStrike">
              <a:solidFill>
                <a:schemeClr val="lt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pic>
        <p:nvPicPr>
          <p:cNvPr id="583" name="Google Shape;583;p32"/>
          <p:cNvPicPr preferRelativeResize="0"/>
          <p:nvPr/>
        </p:nvPicPr>
        <p:blipFill rotWithShape="1">
          <a:blip r:embed="rId3">
            <a:alphaModFix/>
          </a:blip>
          <a:srcRect b="0" l="0" r="0" t="0"/>
          <a:stretch/>
        </p:blipFill>
        <p:spPr>
          <a:xfrm>
            <a:off x="0" y="0"/>
            <a:ext cx="9144000" cy="5143501"/>
          </a:xfrm>
          <a:prstGeom prst="rect">
            <a:avLst/>
          </a:prstGeom>
          <a:noFill/>
          <a:ln>
            <a:noFill/>
          </a:ln>
        </p:spPr>
      </p:pic>
      <p:pic>
        <p:nvPicPr>
          <p:cNvPr id="584" name="Google Shape;584;p32" title="For Lira_May 2025 KV - ROPA 2 (1).png"/>
          <p:cNvPicPr preferRelativeResize="0"/>
          <p:nvPr/>
        </p:nvPicPr>
        <p:blipFill rotWithShape="1">
          <a:blip r:embed="rId4">
            <a:alphaModFix/>
          </a:blip>
          <a:srcRect b="0" l="0" r="0" t="0"/>
          <a:stretch/>
        </p:blipFill>
        <p:spPr>
          <a:xfrm flipH="1">
            <a:off x="0" y="6800"/>
            <a:ext cx="9144003" cy="5143501"/>
          </a:xfrm>
          <a:prstGeom prst="rect">
            <a:avLst/>
          </a:prstGeom>
          <a:noFill/>
          <a:ln>
            <a:noFill/>
          </a:ln>
        </p:spPr>
      </p:pic>
      <p:sp>
        <p:nvSpPr>
          <p:cNvPr id="585" name="Google Shape;585;p32"/>
          <p:cNvSpPr txBox="1"/>
          <p:nvPr/>
        </p:nvSpPr>
        <p:spPr>
          <a:xfrm>
            <a:off x="4382694" y="298511"/>
            <a:ext cx="7232100" cy="4386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2400"/>
              <a:buFont typeface="Times New Roman"/>
              <a:buNone/>
            </a:pPr>
            <a:r>
              <a:rPr b="1" i="0" lang="en" sz="2400" u="none" cap="none" strike="noStrike">
                <a:solidFill>
                  <a:srgbClr val="3E2616"/>
                </a:solidFill>
                <a:latin typeface="Arial"/>
                <a:ea typeface="Arial"/>
                <a:cs typeface="Arial"/>
                <a:sym typeface="Arial"/>
              </a:rPr>
              <a:t>BUILDING FEATURES</a:t>
            </a:r>
            <a:endParaRPr b="0" i="0" sz="2400" u="none" cap="none" strike="noStrike">
              <a:solidFill>
                <a:schemeClr val="dk1"/>
              </a:solidFill>
              <a:latin typeface="Arial"/>
              <a:ea typeface="Arial"/>
              <a:cs typeface="Arial"/>
              <a:sym typeface="Arial"/>
            </a:endParaRPr>
          </a:p>
        </p:txBody>
      </p:sp>
      <p:sp>
        <p:nvSpPr>
          <p:cNvPr id="586" name="Google Shape;586;p32"/>
          <p:cNvSpPr txBox="1"/>
          <p:nvPr/>
        </p:nvSpPr>
        <p:spPr>
          <a:xfrm>
            <a:off x="4642626" y="2227082"/>
            <a:ext cx="4182900" cy="592500"/>
          </a:xfrm>
          <a:prstGeom prst="rect">
            <a:avLst/>
          </a:prstGeom>
          <a:noFill/>
          <a:ln>
            <a:noFill/>
          </a:ln>
        </p:spPr>
        <p:txBody>
          <a:bodyPr anchorCtr="0" anchor="ctr" bIns="34275" lIns="68575" spcFirstLastPara="1" rIns="68575" wrap="square" tIns="34275">
            <a:spAutoFit/>
          </a:bodyPr>
          <a:lstStyle/>
          <a:p>
            <a:pPr indent="-254000" lvl="0" marL="254000" marR="0" rtl="0" algn="l">
              <a:lnSpc>
                <a:spcPct val="100000"/>
              </a:lnSpc>
              <a:spcBef>
                <a:spcPts val="0"/>
              </a:spcBef>
              <a:spcAft>
                <a:spcPts val="0"/>
              </a:spcAft>
              <a:buClr>
                <a:srgbClr val="3E2616"/>
              </a:buClr>
              <a:buSzPts val="1700"/>
              <a:buFont typeface="Arial"/>
              <a:buChar char="▪"/>
            </a:pPr>
            <a:r>
              <a:rPr b="0" i="0" lang="en" sz="1700" u="none" cap="none" strike="noStrike">
                <a:solidFill>
                  <a:srgbClr val="3E2616"/>
                </a:solidFill>
                <a:latin typeface="Arial"/>
                <a:ea typeface="Arial"/>
                <a:cs typeface="Arial"/>
                <a:sym typeface="Arial"/>
              </a:rPr>
              <a:t>Open lobby and breezy, well-ventilated hallways</a:t>
            </a:r>
            <a:endParaRPr b="0" i="0" sz="1700" u="none" cap="none" strike="noStrike">
              <a:solidFill>
                <a:srgbClr val="3E2616"/>
              </a:solidFill>
              <a:latin typeface="Arial"/>
              <a:ea typeface="Arial"/>
              <a:cs typeface="Arial"/>
              <a:sym typeface="Arial"/>
            </a:endParaRPr>
          </a:p>
        </p:txBody>
      </p:sp>
      <p:sp>
        <p:nvSpPr>
          <p:cNvPr id="587" name="Google Shape;587;p32"/>
          <p:cNvSpPr txBox="1"/>
          <p:nvPr/>
        </p:nvSpPr>
        <p:spPr>
          <a:xfrm>
            <a:off x="4642619" y="2817582"/>
            <a:ext cx="5075400" cy="330900"/>
          </a:xfrm>
          <a:prstGeom prst="rect">
            <a:avLst/>
          </a:prstGeom>
          <a:noFill/>
          <a:ln>
            <a:noFill/>
          </a:ln>
        </p:spPr>
        <p:txBody>
          <a:bodyPr anchorCtr="0" anchor="ctr" bIns="34275" lIns="68575" spcFirstLastPara="1" rIns="68575" wrap="square" tIns="34275">
            <a:spAutoFit/>
          </a:bodyPr>
          <a:lstStyle/>
          <a:p>
            <a:pPr indent="-254000" lvl="0" marL="254000" marR="0" rtl="0" algn="l">
              <a:lnSpc>
                <a:spcPct val="100000"/>
              </a:lnSpc>
              <a:spcBef>
                <a:spcPts val="0"/>
              </a:spcBef>
              <a:spcAft>
                <a:spcPts val="0"/>
              </a:spcAft>
              <a:buClr>
                <a:srgbClr val="3E2616"/>
              </a:buClr>
              <a:buSzPts val="1700"/>
              <a:buFont typeface="Arial"/>
              <a:buChar char="▪"/>
            </a:pPr>
            <a:r>
              <a:rPr b="0" i="0" lang="en" sz="1700" u="none" cap="none" strike="noStrike">
                <a:solidFill>
                  <a:srgbClr val="3E2616"/>
                </a:solidFill>
                <a:latin typeface="Arial"/>
                <a:ea typeface="Arial"/>
                <a:cs typeface="Arial"/>
                <a:sym typeface="Arial"/>
              </a:rPr>
              <a:t>2 elevator units with elevator keycard</a:t>
            </a:r>
            <a:endParaRPr b="0" i="0" sz="1700" u="none" cap="none" strike="noStrike">
              <a:solidFill>
                <a:srgbClr val="3E2616"/>
              </a:solidFill>
              <a:latin typeface="Arial"/>
              <a:ea typeface="Arial"/>
              <a:cs typeface="Arial"/>
              <a:sym typeface="Arial"/>
            </a:endParaRPr>
          </a:p>
        </p:txBody>
      </p:sp>
      <p:sp>
        <p:nvSpPr>
          <p:cNvPr id="588" name="Google Shape;588;p32"/>
          <p:cNvSpPr txBox="1"/>
          <p:nvPr/>
        </p:nvSpPr>
        <p:spPr>
          <a:xfrm>
            <a:off x="4642620" y="3146482"/>
            <a:ext cx="4320000" cy="854100"/>
          </a:xfrm>
          <a:prstGeom prst="rect">
            <a:avLst/>
          </a:prstGeom>
          <a:noFill/>
          <a:ln>
            <a:noFill/>
          </a:ln>
        </p:spPr>
        <p:txBody>
          <a:bodyPr anchorCtr="0" anchor="ctr" bIns="34275" lIns="68575" spcFirstLastPara="1" rIns="68575" wrap="square" tIns="34275">
            <a:spAutoFit/>
          </a:bodyPr>
          <a:lstStyle/>
          <a:p>
            <a:pPr indent="-254000" lvl="0" marL="254000" marR="0" rtl="0" algn="l">
              <a:lnSpc>
                <a:spcPct val="100000"/>
              </a:lnSpc>
              <a:spcBef>
                <a:spcPts val="0"/>
              </a:spcBef>
              <a:spcAft>
                <a:spcPts val="0"/>
              </a:spcAft>
              <a:buClr>
                <a:srgbClr val="3E2616"/>
              </a:buClr>
              <a:buSzPts val="1700"/>
              <a:buFont typeface="Arial"/>
              <a:buChar char="▪"/>
            </a:pPr>
            <a:r>
              <a:rPr b="0" i="0" lang="en" sz="1700" u="none" cap="none" strike="noStrike">
                <a:solidFill>
                  <a:schemeClr val="dk1"/>
                </a:solidFill>
                <a:latin typeface="Arial"/>
                <a:ea typeface="Arial"/>
                <a:cs typeface="Arial"/>
                <a:sym typeface="Arial"/>
              </a:rPr>
              <a:t>CCTV, fire alarm, sprinkler system, and designated fire exits for added security and safety</a:t>
            </a:r>
            <a:endParaRPr b="0" i="0" sz="1700" u="none" cap="none" strike="noStrike">
              <a:solidFill>
                <a:schemeClr val="dk1"/>
              </a:solidFill>
              <a:latin typeface="Arial"/>
              <a:ea typeface="Arial"/>
              <a:cs typeface="Arial"/>
              <a:sym typeface="Arial"/>
            </a:endParaRPr>
          </a:p>
        </p:txBody>
      </p:sp>
      <p:sp>
        <p:nvSpPr>
          <p:cNvPr id="589" name="Google Shape;589;p32"/>
          <p:cNvSpPr txBox="1"/>
          <p:nvPr/>
        </p:nvSpPr>
        <p:spPr>
          <a:xfrm>
            <a:off x="4642620" y="3998583"/>
            <a:ext cx="4320000" cy="854100"/>
          </a:xfrm>
          <a:prstGeom prst="rect">
            <a:avLst/>
          </a:prstGeom>
          <a:noFill/>
          <a:ln>
            <a:noFill/>
          </a:ln>
        </p:spPr>
        <p:txBody>
          <a:bodyPr anchorCtr="0" anchor="ctr" bIns="34275" lIns="68575" spcFirstLastPara="1" rIns="68575" wrap="square" tIns="34275">
            <a:spAutoFit/>
          </a:bodyPr>
          <a:lstStyle/>
          <a:p>
            <a:pPr indent="-254000" lvl="0" marL="254000" marR="0" rtl="0" algn="l">
              <a:lnSpc>
                <a:spcPct val="100000"/>
              </a:lnSpc>
              <a:spcBef>
                <a:spcPts val="0"/>
              </a:spcBef>
              <a:spcAft>
                <a:spcPts val="0"/>
              </a:spcAft>
              <a:buClr>
                <a:srgbClr val="3E2616"/>
              </a:buClr>
              <a:buSzPts val="1700"/>
              <a:buFont typeface="Arial"/>
              <a:buChar char="▪"/>
            </a:pPr>
            <a:r>
              <a:rPr b="0" i="0" lang="en" sz="1700" u="none" cap="none" strike="noStrike">
                <a:solidFill>
                  <a:schemeClr val="dk1"/>
                </a:solidFill>
                <a:latin typeface="Arial"/>
                <a:ea typeface="Arial"/>
                <a:cs typeface="Arial"/>
                <a:sym typeface="Arial"/>
              </a:rPr>
              <a:t>Standby generator set and overhead water tank ensuring uninterrupted service</a:t>
            </a:r>
            <a:endParaRPr b="0" i="0" sz="1700" u="none" cap="none" strike="noStrike">
              <a:solidFill>
                <a:schemeClr val="dk1"/>
              </a:solidFill>
              <a:latin typeface="Arial"/>
              <a:ea typeface="Arial"/>
              <a:cs typeface="Arial"/>
              <a:sym typeface="Arial"/>
            </a:endParaRPr>
          </a:p>
        </p:txBody>
      </p:sp>
      <p:sp>
        <p:nvSpPr>
          <p:cNvPr id="590" name="Google Shape;590;p32"/>
          <p:cNvSpPr txBox="1"/>
          <p:nvPr/>
        </p:nvSpPr>
        <p:spPr>
          <a:xfrm>
            <a:off x="102287" y="68044"/>
            <a:ext cx="33891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100"/>
              <a:buFont typeface="Arial"/>
              <a:buNone/>
            </a:pPr>
            <a:r>
              <a:rPr b="0" i="1" lang="en" sz="1000" u="none" cap="none" strike="noStrike">
                <a:solidFill>
                  <a:schemeClr val="dk1"/>
                </a:solidFill>
                <a:latin typeface="Arial"/>
                <a:ea typeface="Arial"/>
                <a:cs typeface="Arial"/>
                <a:sym typeface="Arial"/>
              </a:rPr>
              <a:t>Artist’s Perspective</a:t>
            </a:r>
            <a:endParaRPr b="0" i="1" sz="1000" u="none" cap="none" strike="noStrike">
              <a:solidFill>
                <a:schemeClr val="dk1"/>
              </a:solidFill>
              <a:latin typeface="Arial"/>
              <a:ea typeface="Arial"/>
              <a:cs typeface="Arial"/>
              <a:sym typeface="Arial"/>
            </a:endParaRPr>
          </a:p>
        </p:txBody>
      </p:sp>
      <p:pic>
        <p:nvPicPr>
          <p:cNvPr id="591" name="Google Shape;591;p32"/>
          <p:cNvPicPr preferRelativeResize="0"/>
          <p:nvPr/>
        </p:nvPicPr>
        <p:blipFill rotWithShape="1">
          <a:blip r:embed="rId5">
            <a:alphaModFix/>
          </a:blip>
          <a:srcRect b="0" l="0" r="0" t="0"/>
          <a:stretch/>
        </p:blipFill>
        <p:spPr>
          <a:xfrm>
            <a:off x="60083" y="4205743"/>
            <a:ext cx="1667108" cy="937748"/>
          </a:xfrm>
          <a:prstGeom prst="rect">
            <a:avLst/>
          </a:prstGeom>
          <a:noFill/>
          <a:ln>
            <a:noFill/>
          </a:ln>
        </p:spPr>
      </p:pic>
      <p:pic>
        <p:nvPicPr>
          <p:cNvPr id="592" name="Google Shape;592;p32" title="Swirl.png"/>
          <p:cNvPicPr preferRelativeResize="0"/>
          <p:nvPr/>
        </p:nvPicPr>
        <p:blipFill rotWithShape="1">
          <a:blip r:embed="rId6">
            <a:alphaModFix/>
          </a:blip>
          <a:srcRect b="0" l="0" r="0" t="0"/>
          <a:stretch/>
        </p:blipFill>
        <p:spPr>
          <a:xfrm rot="-3805019">
            <a:off x="-357017" y="2493895"/>
            <a:ext cx="3044238" cy="4149815"/>
          </a:xfrm>
          <a:prstGeom prst="rect">
            <a:avLst/>
          </a:prstGeom>
          <a:noFill/>
          <a:ln>
            <a:noFill/>
          </a:ln>
        </p:spPr>
      </p:pic>
      <p:sp>
        <p:nvSpPr>
          <p:cNvPr id="593" name="Google Shape;593;p32"/>
          <p:cNvSpPr txBox="1"/>
          <p:nvPr/>
        </p:nvSpPr>
        <p:spPr>
          <a:xfrm>
            <a:off x="4382700" y="767025"/>
            <a:ext cx="4761300" cy="854100"/>
          </a:xfrm>
          <a:prstGeom prst="rect">
            <a:avLst/>
          </a:prstGeom>
          <a:noFill/>
          <a:ln>
            <a:noFill/>
          </a:ln>
        </p:spPr>
        <p:txBody>
          <a:bodyPr anchorCtr="0" anchor="ctr" bIns="34275" lIns="68575" spcFirstLastPara="1" rIns="68575" wrap="square" tIns="34275">
            <a:spAutoFit/>
          </a:bodyPr>
          <a:lstStyle/>
          <a:p>
            <a:pPr indent="0" lvl="0" marL="0" marR="0" rtl="0" algn="l">
              <a:lnSpc>
                <a:spcPct val="100000"/>
              </a:lnSpc>
              <a:spcBef>
                <a:spcPts val="0"/>
              </a:spcBef>
              <a:spcAft>
                <a:spcPts val="0"/>
              </a:spcAft>
              <a:buClr>
                <a:srgbClr val="000000"/>
              </a:buClr>
              <a:buSzPts val="1700"/>
              <a:buFont typeface="Arial"/>
              <a:buNone/>
            </a:pPr>
            <a:r>
              <a:rPr b="0" i="0" lang="en" sz="1700" u="none" cap="none" strike="noStrike">
                <a:solidFill>
                  <a:srgbClr val="3E2616"/>
                </a:solidFill>
                <a:latin typeface="Arial"/>
                <a:ea typeface="Arial"/>
                <a:cs typeface="Arial"/>
                <a:sym typeface="Arial"/>
              </a:rPr>
              <a:t>Explore a nature-integrated design, with fluid indoor-outdoor transitions—enhanced by amenities that make everyday living effortless.</a:t>
            </a:r>
            <a:endParaRPr b="0" i="0" sz="1700" u="none" cap="none" strike="noStrike">
              <a:solidFill>
                <a:srgbClr val="3E2616"/>
              </a:solidFill>
              <a:latin typeface="Arial"/>
              <a:ea typeface="Arial"/>
              <a:cs typeface="Arial"/>
              <a:sym typeface="Arial"/>
            </a:endParaRPr>
          </a:p>
        </p:txBody>
      </p:sp>
      <p:sp>
        <p:nvSpPr>
          <p:cNvPr id="594" name="Google Shape;594;p32"/>
          <p:cNvSpPr txBox="1"/>
          <p:nvPr/>
        </p:nvSpPr>
        <p:spPr>
          <a:xfrm>
            <a:off x="4642620" y="1635778"/>
            <a:ext cx="4320000" cy="592500"/>
          </a:xfrm>
          <a:prstGeom prst="rect">
            <a:avLst/>
          </a:prstGeom>
          <a:noFill/>
          <a:ln>
            <a:noFill/>
          </a:ln>
        </p:spPr>
        <p:txBody>
          <a:bodyPr anchorCtr="0" anchor="ctr" bIns="34275" lIns="68575" spcFirstLastPara="1" rIns="68575" wrap="square" tIns="34275">
            <a:spAutoFit/>
          </a:bodyPr>
          <a:lstStyle/>
          <a:p>
            <a:pPr indent="-254000" lvl="0" marL="254000" marR="0" rtl="0" algn="l">
              <a:lnSpc>
                <a:spcPct val="100000"/>
              </a:lnSpc>
              <a:spcBef>
                <a:spcPts val="0"/>
              </a:spcBef>
              <a:spcAft>
                <a:spcPts val="0"/>
              </a:spcAft>
              <a:buClr>
                <a:srgbClr val="3E2616"/>
              </a:buClr>
              <a:buSzPts val="1700"/>
              <a:buFont typeface="Arial"/>
              <a:buChar char="▪"/>
            </a:pPr>
            <a:r>
              <a:rPr b="0" i="0" lang="en" sz="1700" u="none" cap="none" strike="noStrike">
                <a:solidFill>
                  <a:schemeClr val="dk1"/>
                </a:solidFill>
                <a:latin typeface="Arial"/>
                <a:ea typeface="Arial"/>
                <a:cs typeface="Arial"/>
                <a:sym typeface="Arial"/>
              </a:rPr>
              <a:t>Well-spaced, low-density design for privacy and comfort</a:t>
            </a:r>
            <a:endParaRPr b="0" i="0" sz="1700" u="none" cap="none" strike="noStrik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9" name="Shape 599"/>
        <p:cNvGrpSpPr/>
        <p:nvPr/>
      </p:nvGrpSpPr>
      <p:grpSpPr>
        <a:xfrm>
          <a:off x="0" y="0"/>
          <a:ext cx="0" cy="0"/>
          <a:chOff x="0" y="0"/>
          <a:chExt cx="0" cy="0"/>
        </a:xfrm>
      </p:grpSpPr>
      <p:pic>
        <p:nvPicPr>
          <p:cNvPr id="600" name="Google Shape;600;p33"/>
          <p:cNvPicPr preferRelativeResize="0"/>
          <p:nvPr/>
        </p:nvPicPr>
        <p:blipFill rotWithShape="1">
          <a:blip r:embed="rId3">
            <a:alphaModFix/>
          </a:blip>
          <a:srcRect b="0" l="0" r="0" t="0"/>
          <a:stretch/>
        </p:blipFill>
        <p:spPr>
          <a:xfrm>
            <a:off x="0" y="0"/>
            <a:ext cx="9144000" cy="5143500"/>
          </a:xfrm>
          <a:prstGeom prst="rect">
            <a:avLst/>
          </a:prstGeom>
          <a:noFill/>
          <a:ln>
            <a:noFill/>
          </a:ln>
        </p:spPr>
      </p:pic>
      <p:pic>
        <p:nvPicPr>
          <p:cNvPr id="601" name="Google Shape;601;p33"/>
          <p:cNvPicPr preferRelativeResize="0"/>
          <p:nvPr/>
        </p:nvPicPr>
        <p:blipFill rotWithShape="1">
          <a:blip r:embed="rId4">
            <a:alphaModFix/>
          </a:blip>
          <a:srcRect b="0" l="-1389" r="0" t="-1863"/>
          <a:stretch/>
        </p:blipFill>
        <p:spPr>
          <a:xfrm>
            <a:off x="5325521" y="-344386"/>
            <a:ext cx="3632866" cy="2726654"/>
          </a:xfrm>
          <a:prstGeom prst="rect">
            <a:avLst/>
          </a:prstGeom>
          <a:noFill/>
          <a:ln>
            <a:noFill/>
          </a:ln>
        </p:spPr>
      </p:pic>
      <p:pic>
        <p:nvPicPr>
          <p:cNvPr id="602" name="Google Shape;602;p33"/>
          <p:cNvPicPr preferRelativeResize="0"/>
          <p:nvPr/>
        </p:nvPicPr>
        <p:blipFill rotWithShape="1">
          <a:blip r:embed="rId5">
            <a:alphaModFix/>
          </a:blip>
          <a:srcRect b="0" l="0" r="-10132" t="-20934"/>
          <a:stretch/>
        </p:blipFill>
        <p:spPr>
          <a:xfrm>
            <a:off x="4763" y="0"/>
            <a:ext cx="9139238" cy="5146181"/>
          </a:xfrm>
          <a:prstGeom prst="rect">
            <a:avLst/>
          </a:prstGeom>
          <a:noFill/>
          <a:ln>
            <a:noFill/>
          </a:ln>
        </p:spPr>
      </p:pic>
      <p:pic>
        <p:nvPicPr>
          <p:cNvPr id="603" name="Google Shape;603;p33" title="For Lira_May 2025 KV - ROPA 2 (1).png"/>
          <p:cNvPicPr preferRelativeResize="0"/>
          <p:nvPr/>
        </p:nvPicPr>
        <p:blipFill rotWithShape="1">
          <a:blip r:embed="rId6">
            <a:alphaModFix/>
          </a:blip>
          <a:srcRect b="0" l="0" r="0" t="0"/>
          <a:stretch/>
        </p:blipFill>
        <p:spPr>
          <a:xfrm>
            <a:off x="0" y="6800"/>
            <a:ext cx="9144003" cy="5143501"/>
          </a:xfrm>
          <a:prstGeom prst="rect">
            <a:avLst/>
          </a:prstGeom>
          <a:noFill/>
          <a:ln>
            <a:noFill/>
          </a:ln>
        </p:spPr>
      </p:pic>
      <p:sp>
        <p:nvSpPr>
          <p:cNvPr id="604" name="Google Shape;604;p33"/>
          <p:cNvSpPr txBox="1"/>
          <p:nvPr/>
        </p:nvSpPr>
        <p:spPr>
          <a:xfrm>
            <a:off x="89525" y="165835"/>
            <a:ext cx="2618700" cy="223200"/>
          </a:xfrm>
          <a:prstGeom prst="rect">
            <a:avLst/>
          </a:prstGeom>
          <a:noFill/>
          <a:ln>
            <a:noFill/>
          </a:ln>
          <a:effectLst>
            <a:outerShdw blurRad="50800" rotWithShape="0" algn="t" dir="5400000" dist="38100">
              <a:schemeClr val="lt1"/>
            </a:outerShdw>
          </a:effectLst>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100"/>
              <a:buFont typeface="Arial"/>
              <a:buNone/>
            </a:pPr>
            <a:r>
              <a:rPr b="0" i="1" lang="en" sz="1000" u="none" cap="none" strike="noStrike">
                <a:solidFill>
                  <a:schemeClr val="dk1"/>
                </a:solidFill>
                <a:latin typeface="Arial"/>
                <a:ea typeface="Arial"/>
                <a:cs typeface="Arial"/>
                <a:sym typeface="Arial"/>
              </a:rPr>
              <a:t>Royal Oceancrest Mactan Render</a:t>
            </a:r>
            <a:endParaRPr b="0" i="1" sz="1000" u="none" cap="none" strike="noStrike">
              <a:solidFill>
                <a:srgbClr val="000000"/>
              </a:solidFill>
              <a:latin typeface="Arial"/>
              <a:ea typeface="Arial"/>
              <a:cs typeface="Arial"/>
              <a:sym typeface="Arial"/>
            </a:endParaRPr>
          </a:p>
        </p:txBody>
      </p:sp>
      <p:pic>
        <p:nvPicPr>
          <p:cNvPr id="605" name="Google Shape;605;p33"/>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sp>
        <p:nvSpPr>
          <p:cNvPr id="606" name="Google Shape;606;p33"/>
          <p:cNvSpPr txBox="1"/>
          <p:nvPr/>
        </p:nvSpPr>
        <p:spPr>
          <a:xfrm>
            <a:off x="6014954" y="1564600"/>
            <a:ext cx="2816100" cy="11775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Enhance your connection to nature with the mindfully placed</a:t>
            </a:r>
            <a:endParaRPr b="0" i="0" sz="1800" u="none" cap="none" strike="noStrike">
              <a:solidFill>
                <a:srgbClr val="3E2616"/>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400"/>
              <a:buFont typeface="Times New Roman"/>
              <a:buNone/>
            </a:pPr>
            <a:r>
              <a:rPr b="1" i="0" lang="en" sz="1800" u="none" cap="none" strike="noStrike">
                <a:solidFill>
                  <a:srgbClr val="3E2616"/>
                </a:solidFill>
                <a:latin typeface="Arial"/>
                <a:ea typeface="Arial"/>
                <a:cs typeface="Arial"/>
                <a:sym typeface="Arial"/>
              </a:rPr>
              <a:t>Garden Pods</a:t>
            </a:r>
            <a:endParaRPr b="1" i="0" sz="1800" u="none" cap="none" strike="noStrike">
              <a:solidFill>
                <a:srgbClr val="3E2616"/>
              </a:solidFill>
              <a:latin typeface="Arial"/>
              <a:ea typeface="Arial"/>
              <a:cs typeface="Arial"/>
              <a:sym typeface="Arial"/>
            </a:endParaRPr>
          </a:p>
        </p:txBody>
      </p:sp>
      <p:pic>
        <p:nvPicPr>
          <p:cNvPr id="607" name="Google Shape;607;p33" title="Swirl.png"/>
          <p:cNvPicPr preferRelativeResize="0"/>
          <p:nvPr/>
        </p:nvPicPr>
        <p:blipFill rotWithShape="1">
          <a:blip r:embed="rId8">
            <a:alphaModFix/>
          </a:blip>
          <a:srcRect b="0" l="0" r="0" t="0"/>
          <a:stretch/>
        </p:blipFill>
        <p:spPr>
          <a:xfrm rot="-3805019">
            <a:off x="-357017" y="2493895"/>
            <a:ext cx="3044238" cy="414981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pic>
        <p:nvPicPr>
          <p:cNvPr id="613" name="Google Shape;613;p34"/>
          <p:cNvPicPr preferRelativeResize="0"/>
          <p:nvPr/>
        </p:nvPicPr>
        <p:blipFill rotWithShape="1">
          <a:blip r:embed="rId3">
            <a:alphaModFix/>
          </a:blip>
          <a:srcRect b="0" l="0" r="0" t="0"/>
          <a:stretch/>
        </p:blipFill>
        <p:spPr>
          <a:xfrm>
            <a:off x="0" y="0"/>
            <a:ext cx="9144000" cy="5143500"/>
          </a:xfrm>
          <a:prstGeom prst="rect">
            <a:avLst/>
          </a:prstGeom>
          <a:noFill/>
          <a:ln>
            <a:noFill/>
          </a:ln>
        </p:spPr>
      </p:pic>
      <p:pic>
        <p:nvPicPr>
          <p:cNvPr id="614" name="Google Shape;614;p34"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sp>
        <p:nvSpPr>
          <p:cNvPr id="615" name="Google Shape;615;p34"/>
          <p:cNvSpPr txBox="1"/>
          <p:nvPr/>
        </p:nvSpPr>
        <p:spPr>
          <a:xfrm>
            <a:off x="6677921" y="111975"/>
            <a:ext cx="2559600" cy="223200"/>
          </a:xfrm>
          <a:prstGeom prst="rect">
            <a:avLst/>
          </a:prstGeom>
          <a:noFill/>
          <a:ln>
            <a:noFill/>
          </a:ln>
          <a:effectLst>
            <a:outerShdw blurRad="57150" rotWithShape="0" algn="bl" dir="2460000" dist="19050">
              <a:srgbClr val="000000"/>
            </a:outerShdw>
          </a:effectLst>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1" lang="en" sz="1000" u="none" cap="none" strike="noStrike">
                <a:solidFill>
                  <a:schemeClr val="lt1"/>
                </a:solidFill>
                <a:latin typeface="Arial"/>
                <a:ea typeface="Arial"/>
                <a:cs typeface="Arial"/>
                <a:sym typeface="Arial"/>
              </a:rPr>
              <a:t>Royal Oceancrest Mactan Actual Photo</a:t>
            </a:r>
            <a:endParaRPr b="0" i="1" sz="1000" u="none" cap="none" strike="noStrike">
              <a:solidFill>
                <a:schemeClr val="lt1"/>
              </a:solidFill>
              <a:latin typeface="Arial"/>
              <a:ea typeface="Arial"/>
              <a:cs typeface="Arial"/>
              <a:sym typeface="Arial"/>
            </a:endParaRPr>
          </a:p>
        </p:txBody>
      </p:sp>
      <p:pic>
        <p:nvPicPr>
          <p:cNvPr id="616" name="Google Shape;616;p34"/>
          <p:cNvPicPr preferRelativeResize="0"/>
          <p:nvPr/>
        </p:nvPicPr>
        <p:blipFill rotWithShape="1">
          <a:blip r:embed="rId5">
            <a:alphaModFix/>
          </a:blip>
          <a:srcRect b="0" l="0" r="0" t="0"/>
          <a:stretch/>
        </p:blipFill>
        <p:spPr>
          <a:xfrm rot="-318895">
            <a:off x="1807521" y="3264048"/>
            <a:ext cx="2528540" cy="1685693"/>
          </a:xfrm>
          <a:prstGeom prst="rect">
            <a:avLst/>
          </a:prstGeom>
          <a:noFill/>
          <a:ln>
            <a:noFill/>
          </a:ln>
          <a:effectLst>
            <a:outerShdw blurRad="50800" rotWithShape="0" algn="tr" dir="8100000" dist="38100">
              <a:srgbClr val="000000">
                <a:alpha val="40000"/>
              </a:srgbClr>
            </a:outerShdw>
          </a:effectLst>
        </p:spPr>
      </p:pic>
      <p:pic>
        <p:nvPicPr>
          <p:cNvPr id="617" name="Google Shape;617;p34"/>
          <p:cNvPicPr preferRelativeResize="0"/>
          <p:nvPr/>
        </p:nvPicPr>
        <p:blipFill rotWithShape="1">
          <a:blip r:embed="rId6">
            <a:alphaModFix/>
          </a:blip>
          <a:srcRect b="0" l="0" r="0" t="0"/>
          <a:stretch/>
        </p:blipFill>
        <p:spPr>
          <a:xfrm>
            <a:off x="7476883" y="4205743"/>
            <a:ext cx="1667108" cy="937748"/>
          </a:xfrm>
          <a:prstGeom prst="rect">
            <a:avLst/>
          </a:prstGeom>
          <a:noFill/>
          <a:ln>
            <a:noFill/>
          </a:ln>
        </p:spPr>
      </p:pic>
      <p:pic>
        <p:nvPicPr>
          <p:cNvPr id="618" name="Google Shape;618;p34"/>
          <p:cNvPicPr preferRelativeResize="0"/>
          <p:nvPr/>
        </p:nvPicPr>
        <p:blipFill rotWithShape="1">
          <a:blip r:embed="rId7">
            <a:alphaModFix/>
          </a:blip>
          <a:srcRect b="0" l="0" r="0" t="0"/>
          <a:stretch/>
        </p:blipFill>
        <p:spPr>
          <a:xfrm>
            <a:off x="4447952" y="3128078"/>
            <a:ext cx="2559584" cy="1706389"/>
          </a:xfrm>
          <a:prstGeom prst="rect">
            <a:avLst/>
          </a:prstGeom>
          <a:noFill/>
          <a:ln>
            <a:noFill/>
          </a:ln>
          <a:effectLst>
            <a:outerShdw blurRad="50800" rotWithShape="0" algn="tl" dir="2700000" dist="38100">
              <a:srgbClr val="000000">
                <a:alpha val="40000"/>
              </a:srgbClr>
            </a:outerShdw>
          </a:effectLst>
        </p:spPr>
      </p:pic>
      <p:sp>
        <p:nvSpPr>
          <p:cNvPr id="619" name="Google Shape;619;p34"/>
          <p:cNvSpPr txBox="1"/>
          <p:nvPr/>
        </p:nvSpPr>
        <p:spPr>
          <a:xfrm>
            <a:off x="312754" y="1834100"/>
            <a:ext cx="2816100" cy="6234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Unwind or lounge at the</a:t>
            </a:r>
            <a:endParaRPr b="0" i="0" sz="1800" u="none" cap="none" strike="noStrike">
              <a:solidFill>
                <a:srgbClr val="3E2616"/>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400"/>
              <a:buFont typeface="Times New Roman"/>
              <a:buNone/>
            </a:pPr>
            <a:r>
              <a:rPr b="1" i="0" lang="en" sz="1800" u="none" cap="none" strike="noStrike">
                <a:solidFill>
                  <a:srgbClr val="3E2616"/>
                </a:solidFill>
                <a:latin typeface="Arial"/>
                <a:ea typeface="Arial"/>
                <a:cs typeface="Arial"/>
                <a:sym typeface="Arial"/>
              </a:rPr>
              <a:t>Skydeck with 360 views</a:t>
            </a:r>
            <a:endParaRPr b="1" i="0" sz="1800" u="none" cap="none" strike="noStrike">
              <a:solidFill>
                <a:srgbClr val="3E2616"/>
              </a:solidFill>
              <a:latin typeface="Arial"/>
              <a:ea typeface="Arial"/>
              <a:cs typeface="Arial"/>
              <a:sym typeface="Arial"/>
            </a:endParaRPr>
          </a:p>
        </p:txBody>
      </p:sp>
      <p:pic>
        <p:nvPicPr>
          <p:cNvPr id="620" name="Google Shape;620;p34" title="Swirl.png"/>
          <p:cNvPicPr preferRelativeResize="0"/>
          <p:nvPr/>
        </p:nvPicPr>
        <p:blipFill rotWithShape="1">
          <a:blip r:embed="rId8">
            <a:alphaModFix/>
          </a:blip>
          <a:srcRect b="0" l="0" r="0" t="0"/>
          <a:stretch/>
        </p:blipFill>
        <p:spPr>
          <a:xfrm rot="-3805019">
            <a:off x="-357017" y="2493895"/>
            <a:ext cx="3044238" cy="414981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pic>
        <p:nvPicPr>
          <p:cNvPr id="626" name="Google Shape;626;p35" title="Oceancrest - 274.jpg"/>
          <p:cNvPicPr preferRelativeResize="0"/>
          <p:nvPr/>
        </p:nvPicPr>
        <p:blipFill rotWithShape="1">
          <a:blip r:embed="rId3">
            <a:alphaModFix/>
          </a:blip>
          <a:srcRect b="0" l="0" r="0" t="0"/>
          <a:stretch/>
        </p:blipFill>
        <p:spPr>
          <a:xfrm>
            <a:off x="0" y="0"/>
            <a:ext cx="9144003" cy="5143501"/>
          </a:xfrm>
          <a:prstGeom prst="rect">
            <a:avLst/>
          </a:prstGeom>
          <a:noFill/>
          <a:ln>
            <a:noFill/>
          </a:ln>
        </p:spPr>
      </p:pic>
      <p:pic>
        <p:nvPicPr>
          <p:cNvPr id="627" name="Google Shape;627;p35"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628" name="Google Shape;628;p35"/>
          <p:cNvPicPr preferRelativeResize="0"/>
          <p:nvPr/>
        </p:nvPicPr>
        <p:blipFill rotWithShape="1">
          <a:blip r:embed="rId5">
            <a:alphaModFix/>
          </a:blip>
          <a:srcRect b="0" l="0" r="0" t="0"/>
          <a:stretch/>
        </p:blipFill>
        <p:spPr>
          <a:xfrm>
            <a:off x="7369333" y="4205743"/>
            <a:ext cx="1667108" cy="937748"/>
          </a:xfrm>
          <a:prstGeom prst="rect">
            <a:avLst/>
          </a:prstGeom>
          <a:noFill/>
          <a:ln>
            <a:noFill/>
          </a:ln>
        </p:spPr>
      </p:pic>
      <p:pic>
        <p:nvPicPr>
          <p:cNvPr id="629" name="Google Shape;629;p35"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pic>
        <p:nvPicPr>
          <p:cNvPr id="630" name="Google Shape;630;p35"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sp>
        <p:nvSpPr>
          <p:cNvPr id="631" name="Google Shape;631;p35"/>
          <p:cNvSpPr txBox="1"/>
          <p:nvPr/>
        </p:nvSpPr>
        <p:spPr>
          <a:xfrm>
            <a:off x="1164151" y="3640388"/>
            <a:ext cx="6815700" cy="4080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2200"/>
              <a:buFont typeface="Arial"/>
              <a:buNone/>
            </a:pPr>
            <a:r>
              <a:rPr b="1" i="0" lang="en" sz="2200" u="none" cap="none" strike="noStrike">
                <a:solidFill>
                  <a:schemeClr val="dk1"/>
                </a:solidFill>
                <a:latin typeface="Arial Black"/>
                <a:ea typeface="Arial Black"/>
                <a:cs typeface="Arial Black"/>
                <a:sym typeface="Arial Black"/>
              </a:rPr>
              <a:t>Smartly-designed Units</a:t>
            </a:r>
            <a:endParaRPr b="1" i="0" sz="2200" u="none" cap="none" strike="noStrike">
              <a:solidFill>
                <a:schemeClr val="dk1"/>
              </a:solidFill>
              <a:latin typeface="Arial Black"/>
              <a:ea typeface="Arial Black"/>
              <a:cs typeface="Arial Black"/>
              <a:sym typeface="Arial Black"/>
            </a:endParaRPr>
          </a:p>
        </p:txBody>
      </p:sp>
      <p:pic>
        <p:nvPicPr>
          <p:cNvPr id="632" name="Google Shape;632;p35" title="Swirl.png"/>
          <p:cNvPicPr preferRelativeResize="0"/>
          <p:nvPr/>
        </p:nvPicPr>
        <p:blipFill rotWithShape="1">
          <a:blip r:embed="rId7">
            <a:alphaModFix/>
          </a:blip>
          <a:srcRect b="0" l="0" r="0" t="0"/>
          <a:stretch/>
        </p:blipFill>
        <p:spPr>
          <a:xfrm rot="-3805019">
            <a:off x="-357017" y="2493895"/>
            <a:ext cx="3044238" cy="4149815"/>
          </a:xfrm>
          <a:prstGeom prst="rect">
            <a:avLst/>
          </a:prstGeom>
          <a:noFill/>
          <a:ln>
            <a:noFill/>
          </a:ln>
        </p:spPr>
      </p:pic>
      <p:sp>
        <p:nvSpPr>
          <p:cNvPr id="633" name="Google Shape;633;p35"/>
          <p:cNvSpPr txBox="1"/>
          <p:nvPr/>
        </p:nvSpPr>
        <p:spPr>
          <a:xfrm>
            <a:off x="6561450" y="150700"/>
            <a:ext cx="24750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dk1"/>
                </a:solidFill>
                <a:latin typeface="Arial"/>
                <a:ea typeface="Arial"/>
                <a:cs typeface="Arial"/>
                <a:sym typeface="Arial"/>
              </a:rPr>
              <a:t>Royal Oceancrest Mactan Actual Photo</a:t>
            </a:r>
            <a:endParaRPr b="0" i="1" sz="1000" u="none" cap="none" strike="noStrike">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8" name="Shape 638"/>
        <p:cNvGrpSpPr/>
        <p:nvPr/>
      </p:nvGrpSpPr>
      <p:grpSpPr>
        <a:xfrm>
          <a:off x="0" y="0"/>
          <a:ext cx="0" cy="0"/>
          <a:chOff x="0" y="0"/>
          <a:chExt cx="0" cy="0"/>
        </a:xfrm>
      </p:grpSpPr>
      <p:pic>
        <p:nvPicPr>
          <p:cNvPr id="639" name="Google Shape;639;p36"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640" name="Google Shape;640;p36" title="vlcsnap-2025-05-21-13h27m08s377.png"/>
          <p:cNvPicPr preferRelativeResize="0"/>
          <p:nvPr/>
        </p:nvPicPr>
        <p:blipFill rotWithShape="1">
          <a:blip r:embed="rId4">
            <a:alphaModFix/>
          </a:blip>
          <a:srcRect b="0" l="0" r="0" t="0"/>
          <a:stretch/>
        </p:blipFill>
        <p:spPr>
          <a:xfrm>
            <a:off x="0" y="6777"/>
            <a:ext cx="6820474" cy="5143524"/>
          </a:xfrm>
          <a:prstGeom prst="rect">
            <a:avLst/>
          </a:prstGeom>
          <a:noFill/>
          <a:ln>
            <a:noFill/>
          </a:ln>
        </p:spPr>
      </p:pic>
      <p:sp>
        <p:nvSpPr>
          <p:cNvPr id="641" name="Google Shape;641;p36"/>
          <p:cNvSpPr txBox="1"/>
          <p:nvPr/>
        </p:nvSpPr>
        <p:spPr>
          <a:xfrm>
            <a:off x="5397500" y="1322225"/>
            <a:ext cx="3492600" cy="2008212"/>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2400"/>
              <a:buFont typeface="Times New Roman"/>
              <a:buNone/>
            </a:pPr>
            <a:r>
              <a:rPr b="1" i="0" lang="en" sz="1800" u="none" cap="none" strike="noStrike">
                <a:solidFill>
                  <a:srgbClr val="3E2616"/>
                </a:solidFill>
                <a:latin typeface="Arial"/>
                <a:ea typeface="Arial"/>
                <a:cs typeface="Arial"/>
                <a:sym typeface="Arial"/>
              </a:rPr>
              <a:t>Ideal for personal use or rental</a:t>
            </a:r>
            <a:endParaRPr b="1" i="0" sz="18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2400"/>
              <a:buFont typeface="Times New Roman"/>
              <a:buNone/>
            </a:pPr>
            <a:r>
              <a:t/>
            </a:r>
            <a:endParaRPr b="0" i="0" sz="18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Discover a home designed for comfort and functionality, featuring fluently-blended layout creating a bright and airy living space.</a:t>
            </a:r>
            <a:endParaRPr b="0" i="0" sz="1800" u="none" cap="none" strike="noStrike">
              <a:solidFill>
                <a:srgbClr val="3E2616"/>
              </a:solidFill>
              <a:latin typeface="Arial"/>
              <a:ea typeface="Arial"/>
              <a:cs typeface="Arial"/>
              <a:sym typeface="Arial"/>
            </a:endParaRPr>
          </a:p>
        </p:txBody>
      </p:sp>
      <p:pic>
        <p:nvPicPr>
          <p:cNvPr id="642" name="Google Shape;642;p36"/>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pic>
        <p:nvPicPr>
          <p:cNvPr id="643" name="Google Shape;643;p36" title="Swirl.png"/>
          <p:cNvPicPr preferRelativeResize="0"/>
          <p:nvPr/>
        </p:nvPicPr>
        <p:blipFill rotWithShape="1">
          <a:blip r:embed="rId6">
            <a:alphaModFix/>
          </a:blip>
          <a:srcRect b="0" l="0" r="0" t="0"/>
          <a:stretch/>
        </p:blipFill>
        <p:spPr>
          <a:xfrm rot="-3805019">
            <a:off x="-357017" y="2493895"/>
            <a:ext cx="3044238" cy="414981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pic>
        <p:nvPicPr>
          <p:cNvPr id="648" name="Google Shape;648;p37" title="Swirl.png"/>
          <p:cNvPicPr preferRelativeResize="0"/>
          <p:nvPr/>
        </p:nvPicPr>
        <p:blipFill rotWithShape="1">
          <a:blip r:embed="rId3">
            <a:alphaModFix/>
          </a:blip>
          <a:srcRect b="0" l="0" r="0" t="0"/>
          <a:stretch/>
        </p:blipFill>
        <p:spPr>
          <a:xfrm rot="-3805019">
            <a:off x="-357017" y="2493895"/>
            <a:ext cx="3044238" cy="4149815"/>
          </a:xfrm>
          <a:prstGeom prst="rect">
            <a:avLst/>
          </a:prstGeom>
          <a:noFill/>
          <a:ln>
            <a:noFill/>
          </a:ln>
        </p:spPr>
      </p:pic>
      <p:pic>
        <p:nvPicPr>
          <p:cNvPr id="649" name="Google Shape;649;p37"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650" name="Google Shape;650;p37"/>
          <p:cNvPicPr preferRelativeResize="0"/>
          <p:nvPr/>
        </p:nvPicPr>
        <p:blipFill rotWithShape="1">
          <a:blip r:embed="rId5">
            <a:alphaModFix/>
          </a:blip>
          <a:srcRect b="0" l="0" r="0" t="0"/>
          <a:stretch/>
        </p:blipFill>
        <p:spPr>
          <a:xfrm>
            <a:off x="359832" y="2643157"/>
            <a:ext cx="3255242" cy="2170739"/>
          </a:xfrm>
          <a:prstGeom prst="rect">
            <a:avLst/>
          </a:prstGeom>
          <a:noFill/>
          <a:ln>
            <a:noFill/>
          </a:ln>
        </p:spPr>
      </p:pic>
      <p:pic>
        <p:nvPicPr>
          <p:cNvPr id="651" name="Google Shape;651;p37"/>
          <p:cNvPicPr preferRelativeResize="0"/>
          <p:nvPr/>
        </p:nvPicPr>
        <p:blipFill rotWithShape="1">
          <a:blip r:embed="rId6">
            <a:alphaModFix/>
          </a:blip>
          <a:srcRect b="0" l="0" r="0" t="0"/>
          <a:stretch/>
        </p:blipFill>
        <p:spPr>
          <a:xfrm>
            <a:off x="359832" y="380779"/>
            <a:ext cx="3256109" cy="2170739"/>
          </a:xfrm>
          <a:prstGeom prst="rect">
            <a:avLst/>
          </a:prstGeom>
          <a:noFill/>
          <a:ln>
            <a:noFill/>
          </a:ln>
        </p:spPr>
      </p:pic>
      <p:sp>
        <p:nvSpPr>
          <p:cNvPr id="652" name="Google Shape;652;p37"/>
          <p:cNvSpPr txBox="1"/>
          <p:nvPr/>
        </p:nvSpPr>
        <p:spPr>
          <a:xfrm>
            <a:off x="4819799" y="304186"/>
            <a:ext cx="3064049" cy="577051"/>
          </a:xfrm>
          <a:prstGeom prst="rect">
            <a:avLst/>
          </a:prstGeom>
          <a:noFill/>
          <a:ln>
            <a:noFill/>
          </a:ln>
        </p:spPr>
        <p:txBody>
          <a:bodyPr anchorCtr="0" anchor="t" bIns="34275" lIns="68575" spcFirstLastPara="1" rIns="68575" wrap="square" tIns="34275">
            <a:spAutoFit/>
          </a:bodyPr>
          <a:lstStyle/>
          <a:p>
            <a:pPr indent="0" lvl="1" marL="0" marR="0" rtl="0" algn="ctr">
              <a:lnSpc>
                <a:spcPct val="100000"/>
              </a:lnSpc>
              <a:spcBef>
                <a:spcPts val="0"/>
              </a:spcBef>
              <a:spcAft>
                <a:spcPts val="0"/>
              </a:spcAft>
              <a:buClr>
                <a:srgbClr val="3E2616"/>
              </a:buClr>
              <a:buSzPts val="1500"/>
              <a:buFont typeface="Arial"/>
              <a:buNone/>
            </a:pPr>
            <a:r>
              <a:t/>
            </a:r>
            <a:endParaRPr b="1" i="0" sz="900" u="none" cap="none" strike="noStrike">
              <a:solidFill>
                <a:srgbClr val="3E2616"/>
              </a:solidFill>
              <a:latin typeface="Arial"/>
              <a:ea typeface="Arial"/>
              <a:cs typeface="Arial"/>
              <a:sym typeface="Arial"/>
            </a:endParaRPr>
          </a:p>
          <a:p>
            <a:pPr indent="0" lvl="1" marL="0" marR="0" rtl="0" algn="ctr">
              <a:lnSpc>
                <a:spcPct val="100000"/>
              </a:lnSpc>
              <a:spcBef>
                <a:spcPts val="0"/>
              </a:spcBef>
              <a:spcAft>
                <a:spcPts val="0"/>
              </a:spcAft>
              <a:buClr>
                <a:srgbClr val="3E2616"/>
              </a:buClr>
              <a:buSzPts val="2100"/>
              <a:buFont typeface="Arial"/>
              <a:buNone/>
            </a:pPr>
            <a:r>
              <a:rPr b="1" i="0" lang="en" sz="2400" u="none" cap="none" strike="noStrike">
                <a:solidFill>
                  <a:srgbClr val="3E2616"/>
                </a:solidFill>
                <a:latin typeface="Arial"/>
                <a:ea typeface="Arial"/>
                <a:cs typeface="Arial"/>
                <a:sym typeface="Arial"/>
              </a:rPr>
              <a:t>1 Bedroom A</a:t>
            </a:r>
            <a:endParaRPr b="0" i="0" sz="1100" u="none" cap="none" strike="noStrike">
              <a:solidFill>
                <a:srgbClr val="000000"/>
              </a:solidFill>
              <a:latin typeface="Arial"/>
              <a:ea typeface="Arial"/>
              <a:cs typeface="Arial"/>
              <a:sym typeface="Arial"/>
            </a:endParaRPr>
          </a:p>
        </p:txBody>
      </p:sp>
      <p:pic>
        <p:nvPicPr>
          <p:cNvPr id="653" name="Google Shape;653;p37"/>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sp>
        <p:nvSpPr>
          <p:cNvPr id="654" name="Google Shape;654;p37"/>
          <p:cNvSpPr txBox="1"/>
          <p:nvPr/>
        </p:nvSpPr>
        <p:spPr>
          <a:xfrm>
            <a:off x="4654262" y="816185"/>
            <a:ext cx="3395100" cy="3462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1500"/>
              <a:buFont typeface="Arial"/>
              <a:buNone/>
            </a:pPr>
            <a:r>
              <a:rPr b="0" i="0" lang="en" sz="1800" u="none" cap="none" strike="noStrike">
                <a:solidFill>
                  <a:srgbClr val="3E2616"/>
                </a:solidFill>
                <a:latin typeface="Arial"/>
                <a:ea typeface="Arial"/>
                <a:cs typeface="Arial"/>
                <a:sym typeface="Arial"/>
              </a:rPr>
              <a:t>with Balcony | 30 sqm</a:t>
            </a:r>
            <a:endParaRPr b="0" i="0" sz="1800" u="none" cap="none" strike="noStrike">
              <a:solidFill>
                <a:srgbClr val="000000"/>
              </a:solidFill>
              <a:latin typeface="Arial"/>
              <a:ea typeface="Arial"/>
              <a:cs typeface="Arial"/>
              <a:sym typeface="Arial"/>
            </a:endParaRPr>
          </a:p>
        </p:txBody>
      </p:sp>
      <p:sp>
        <p:nvSpPr>
          <p:cNvPr id="655" name="Google Shape;655;p37"/>
          <p:cNvSpPr txBox="1"/>
          <p:nvPr/>
        </p:nvSpPr>
        <p:spPr>
          <a:xfrm>
            <a:off x="462510" y="4538530"/>
            <a:ext cx="1957074" cy="207749"/>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lt1"/>
                </a:solidFill>
                <a:latin typeface="Calibri"/>
                <a:ea typeface="Calibri"/>
                <a:cs typeface="Calibri"/>
                <a:sym typeface="Calibri"/>
              </a:rPr>
              <a:t>Royal Oceancrest Mactan Actual Photo</a:t>
            </a:r>
            <a:endParaRPr b="0" i="0" sz="1100" u="none" cap="none" strike="noStrike">
              <a:solidFill>
                <a:srgbClr val="000000"/>
              </a:solidFill>
              <a:latin typeface="Arial"/>
              <a:ea typeface="Arial"/>
              <a:cs typeface="Arial"/>
              <a:sym typeface="Arial"/>
            </a:endParaRPr>
          </a:p>
        </p:txBody>
      </p:sp>
      <p:sp>
        <p:nvSpPr>
          <p:cNvPr id="656" name="Google Shape;656;p37"/>
          <p:cNvSpPr txBox="1"/>
          <p:nvPr/>
        </p:nvSpPr>
        <p:spPr>
          <a:xfrm>
            <a:off x="462510" y="2296405"/>
            <a:ext cx="1957074" cy="207749"/>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lt1"/>
                </a:solidFill>
                <a:latin typeface="Calibri"/>
                <a:ea typeface="Calibri"/>
                <a:cs typeface="Calibri"/>
                <a:sym typeface="Calibri"/>
              </a:rPr>
              <a:t>Royal Oceancrest Mactan Actual Photo</a:t>
            </a:r>
            <a:endParaRPr b="0" i="0" sz="1100" u="none" cap="none" strike="noStrike">
              <a:solidFill>
                <a:srgbClr val="000000"/>
              </a:solidFill>
              <a:latin typeface="Arial"/>
              <a:ea typeface="Arial"/>
              <a:cs typeface="Arial"/>
              <a:sym typeface="Arial"/>
            </a:endParaRPr>
          </a:p>
        </p:txBody>
      </p:sp>
      <p:pic>
        <p:nvPicPr>
          <p:cNvPr id="657" name="Google Shape;657;p37"/>
          <p:cNvPicPr preferRelativeResize="0"/>
          <p:nvPr/>
        </p:nvPicPr>
        <p:blipFill rotWithShape="1">
          <a:blip r:embed="rId8">
            <a:alphaModFix/>
          </a:blip>
          <a:srcRect b="0" l="0" r="0" t="0"/>
          <a:stretch/>
        </p:blipFill>
        <p:spPr>
          <a:xfrm rot="10800000">
            <a:off x="4546460" y="1307831"/>
            <a:ext cx="3624905" cy="2872153"/>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pic>
        <p:nvPicPr>
          <p:cNvPr id="662" name="Google Shape;662;p38" title="Swirl.png"/>
          <p:cNvPicPr preferRelativeResize="0"/>
          <p:nvPr/>
        </p:nvPicPr>
        <p:blipFill rotWithShape="1">
          <a:blip r:embed="rId3">
            <a:alphaModFix/>
          </a:blip>
          <a:srcRect b="0" l="0" r="0" t="0"/>
          <a:stretch/>
        </p:blipFill>
        <p:spPr>
          <a:xfrm rot="-3805019">
            <a:off x="-357017" y="2493895"/>
            <a:ext cx="3044238" cy="4149815"/>
          </a:xfrm>
          <a:prstGeom prst="rect">
            <a:avLst/>
          </a:prstGeom>
          <a:noFill/>
          <a:ln>
            <a:noFill/>
          </a:ln>
        </p:spPr>
      </p:pic>
      <p:pic>
        <p:nvPicPr>
          <p:cNvPr id="663" name="Google Shape;663;p38"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664" name="Google Shape;664;p38"/>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pic>
        <p:nvPicPr>
          <p:cNvPr id="665" name="Google Shape;665;p38"/>
          <p:cNvPicPr preferRelativeResize="0"/>
          <p:nvPr/>
        </p:nvPicPr>
        <p:blipFill rotWithShape="1">
          <a:blip r:embed="rId6">
            <a:alphaModFix/>
          </a:blip>
          <a:srcRect b="0" l="0" r="0" t="0"/>
          <a:stretch/>
        </p:blipFill>
        <p:spPr>
          <a:xfrm>
            <a:off x="359832" y="267446"/>
            <a:ext cx="3829862" cy="2154297"/>
          </a:xfrm>
          <a:prstGeom prst="rect">
            <a:avLst/>
          </a:prstGeom>
          <a:noFill/>
          <a:ln>
            <a:noFill/>
          </a:ln>
        </p:spPr>
      </p:pic>
      <p:pic>
        <p:nvPicPr>
          <p:cNvPr id="666" name="Google Shape;666;p38"/>
          <p:cNvPicPr preferRelativeResize="0"/>
          <p:nvPr/>
        </p:nvPicPr>
        <p:blipFill rotWithShape="1">
          <a:blip r:embed="rId7">
            <a:alphaModFix/>
          </a:blip>
          <a:srcRect b="0" l="0" r="0" t="0"/>
          <a:stretch/>
        </p:blipFill>
        <p:spPr>
          <a:xfrm>
            <a:off x="359832" y="2513381"/>
            <a:ext cx="3829862" cy="2366276"/>
          </a:xfrm>
          <a:prstGeom prst="rect">
            <a:avLst/>
          </a:prstGeom>
          <a:noFill/>
          <a:ln>
            <a:noFill/>
          </a:ln>
        </p:spPr>
      </p:pic>
      <p:sp>
        <p:nvSpPr>
          <p:cNvPr id="667" name="Google Shape;667;p38"/>
          <p:cNvSpPr txBox="1"/>
          <p:nvPr/>
        </p:nvSpPr>
        <p:spPr>
          <a:xfrm>
            <a:off x="5138206" y="304186"/>
            <a:ext cx="3064049" cy="577051"/>
          </a:xfrm>
          <a:prstGeom prst="rect">
            <a:avLst/>
          </a:prstGeom>
          <a:noFill/>
          <a:ln>
            <a:noFill/>
          </a:ln>
        </p:spPr>
        <p:txBody>
          <a:bodyPr anchorCtr="0" anchor="t" bIns="34275" lIns="68575" spcFirstLastPara="1" rIns="68575" wrap="square" tIns="34275">
            <a:spAutoFit/>
          </a:bodyPr>
          <a:lstStyle/>
          <a:p>
            <a:pPr indent="0" lvl="1" marL="0" marR="0" rtl="0" algn="ctr">
              <a:lnSpc>
                <a:spcPct val="100000"/>
              </a:lnSpc>
              <a:spcBef>
                <a:spcPts val="0"/>
              </a:spcBef>
              <a:spcAft>
                <a:spcPts val="0"/>
              </a:spcAft>
              <a:buClr>
                <a:srgbClr val="3E2616"/>
              </a:buClr>
              <a:buSzPts val="1500"/>
              <a:buFont typeface="Arial"/>
              <a:buNone/>
            </a:pPr>
            <a:r>
              <a:t/>
            </a:r>
            <a:endParaRPr b="1" i="0" sz="900" u="none" cap="none" strike="noStrike">
              <a:solidFill>
                <a:srgbClr val="3E2616"/>
              </a:solidFill>
              <a:latin typeface="Arial"/>
              <a:ea typeface="Arial"/>
              <a:cs typeface="Arial"/>
              <a:sym typeface="Arial"/>
            </a:endParaRPr>
          </a:p>
          <a:p>
            <a:pPr indent="0" lvl="1" marL="0" marR="0" rtl="0" algn="ctr">
              <a:lnSpc>
                <a:spcPct val="100000"/>
              </a:lnSpc>
              <a:spcBef>
                <a:spcPts val="0"/>
              </a:spcBef>
              <a:spcAft>
                <a:spcPts val="0"/>
              </a:spcAft>
              <a:buClr>
                <a:srgbClr val="3E2616"/>
              </a:buClr>
              <a:buSzPts val="2100"/>
              <a:buFont typeface="Arial"/>
              <a:buNone/>
            </a:pPr>
            <a:r>
              <a:rPr b="1" i="0" lang="en" sz="2400" u="none" cap="none" strike="noStrike">
                <a:solidFill>
                  <a:srgbClr val="3E2616"/>
                </a:solidFill>
                <a:latin typeface="Arial"/>
                <a:ea typeface="Arial"/>
                <a:cs typeface="Arial"/>
                <a:sym typeface="Arial"/>
              </a:rPr>
              <a:t>1 Bedroom B</a:t>
            </a:r>
            <a:endParaRPr b="0" i="0" sz="1100" u="none" cap="none" strike="noStrike">
              <a:solidFill>
                <a:srgbClr val="000000"/>
              </a:solidFill>
              <a:latin typeface="Arial"/>
              <a:ea typeface="Arial"/>
              <a:cs typeface="Arial"/>
              <a:sym typeface="Arial"/>
            </a:endParaRPr>
          </a:p>
        </p:txBody>
      </p:sp>
      <p:sp>
        <p:nvSpPr>
          <p:cNvPr id="668" name="Google Shape;668;p38"/>
          <p:cNvSpPr txBox="1"/>
          <p:nvPr/>
        </p:nvSpPr>
        <p:spPr>
          <a:xfrm>
            <a:off x="4972670" y="816185"/>
            <a:ext cx="3395100" cy="3462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1500"/>
              <a:buFont typeface="Arial"/>
              <a:buNone/>
            </a:pPr>
            <a:r>
              <a:rPr b="0" i="0" lang="en" sz="1800" u="none" cap="none" strike="noStrike">
                <a:solidFill>
                  <a:srgbClr val="3E2616"/>
                </a:solidFill>
                <a:latin typeface="Arial"/>
                <a:ea typeface="Arial"/>
                <a:cs typeface="Arial"/>
                <a:sym typeface="Arial"/>
              </a:rPr>
              <a:t>with Balcony | 44 sqm</a:t>
            </a:r>
            <a:endParaRPr b="0" i="0" sz="1800" u="none" cap="none" strike="noStrike">
              <a:solidFill>
                <a:srgbClr val="000000"/>
              </a:solidFill>
              <a:latin typeface="Arial"/>
              <a:ea typeface="Arial"/>
              <a:cs typeface="Arial"/>
              <a:sym typeface="Arial"/>
            </a:endParaRPr>
          </a:p>
        </p:txBody>
      </p:sp>
      <p:sp>
        <p:nvSpPr>
          <p:cNvPr id="669" name="Google Shape;669;p38"/>
          <p:cNvSpPr txBox="1"/>
          <p:nvPr/>
        </p:nvSpPr>
        <p:spPr>
          <a:xfrm>
            <a:off x="462510" y="2173937"/>
            <a:ext cx="1815593" cy="207749"/>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lt1"/>
                </a:solidFill>
                <a:latin typeface="Calibri"/>
                <a:ea typeface="Calibri"/>
                <a:cs typeface="Calibri"/>
                <a:sym typeface="Calibri"/>
              </a:rPr>
              <a:t>Royal Oceancrest  Panglao 2 Render</a:t>
            </a:r>
            <a:endParaRPr b="0" i="0" sz="1100" u="none" cap="none" strike="noStrike">
              <a:solidFill>
                <a:srgbClr val="000000"/>
              </a:solidFill>
              <a:latin typeface="Arial"/>
              <a:ea typeface="Arial"/>
              <a:cs typeface="Arial"/>
              <a:sym typeface="Arial"/>
            </a:endParaRPr>
          </a:p>
        </p:txBody>
      </p:sp>
      <p:sp>
        <p:nvSpPr>
          <p:cNvPr id="670" name="Google Shape;670;p38"/>
          <p:cNvSpPr txBox="1"/>
          <p:nvPr/>
        </p:nvSpPr>
        <p:spPr>
          <a:xfrm>
            <a:off x="459169" y="4621343"/>
            <a:ext cx="1815593" cy="207749"/>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lt1"/>
                </a:solidFill>
                <a:latin typeface="Calibri"/>
                <a:ea typeface="Calibri"/>
                <a:cs typeface="Calibri"/>
                <a:sym typeface="Calibri"/>
              </a:rPr>
              <a:t>Royal Oceancrest  Panglao 2 Render</a:t>
            </a:r>
            <a:endParaRPr b="0" i="0" sz="1100" u="none" cap="none" strike="noStrike">
              <a:solidFill>
                <a:srgbClr val="000000"/>
              </a:solidFill>
              <a:latin typeface="Arial"/>
              <a:ea typeface="Arial"/>
              <a:cs typeface="Arial"/>
              <a:sym typeface="Arial"/>
            </a:endParaRPr>
          </a:p>
        </p:txBody>
      </p:sp>
      <p:pic>
        <p:nvPicPr>
          <p:cNvPr id="671" name="Google Shape;671;p38"/>
          <p:cNvPicPr preferRelativeResize="0"/>
          <p:nvPr/>
        </p:nvPicPr>
        <p:blipFill rotWithShape="1">
          <a:blip r:embed="rId8">
            <a:alphaModFix/>
          </a:blip>
          <a:srcRect b="0" l="0" r="0" t="0"/>
          <a:stretch/>
        </p:blipFill>
        <p:spPr>
          <a:xfrm rot="10800000">
            <a:off x="5270384" y="1319468"/>
            <a:ext cx="2799693" cy="301189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5" name="Shape 675"/>
        <p:cNvGrpSpPr/>
        <p:nvPr/>
      </p:nvGrpSpPr>
      <p:grpSpPr>
        <a:xfrm>
          <a:off x="0" y="0"/>
          <a:ext cx="0" cy="0"/>
          <a:chOff x="0" y="0"/>
          <a:chExt cx="0" cy="0"/>
        </a:xfrm>
      </p:grpSpPr>
      <p:pic>
        <p:nvPicPr>
          <p:cNvPr id="676" name="Google Shape;676;p39"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677" name="Google Shape;677;p39" title="Swirl.png"/>
          <p:cNvPicPr preferRelativeResize="0"/>
          <p:nvPr/>
        </p:nvPicPr>
        <p:blipFill rotWithShape="1">
          <a:blip r:embed="rId4">
            <a:alphaModFix/>
          </a:blip>
          <a:srcRect b="0" l="0" r="0" t="0"/>
          <a:stretch/>
        </p:blipFill>
        <p:spPr>
          <a:xfrm rot="-3805019">
            <a:off x="-357017" y="2493895"/>
            <a:ext cx="3044238" cy="4149815"/>
          </a:xfrm>
          <a:prstGeom prst="rect">
            <a:avLst/>
          </a:prstGeom>
          <a:noFill/>
          <a:ln>
            <a:noFill/>
          </a:ln>
        </p:spPr>
      </p:pic>
      <p:pic>
        <p:nvPicPr>
          <p:cNvPr id="678" name="Google Shape;678;p39"/>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sp>
        <p:nvSpPr>
          <p:cNvPr id="679" name="Google Shape;679;p39"/>
          <p:cNvSpPr txBox="1"/>
          <p:nvPr/>
        </p:nvSpPr>
        <p:spPr>
          <a:xfrm>
            <a:off x="5027985" y="304186"/>
            <a:ext cx="3064049" cy="577051"/>
          </a:xfrm>
          <a:prstGeom prst="rect">
            <a:avLst/>
          </a:prstGeom>
          <a:noFill/>
          <a:ln>
            <a:noFill/>
          </a:ln>
        </p:spPr>
        <p:txBody>
          <a:bodyPr anchorCtr="0" anchor="t" bIns="34275" lIns="68575" spcFirstLastPara="1" rIns="68575" wrap="square" tIns="34275">
            <a:spAutoFit/>
          </a:bodyPr>
          <a:lstStyle/>
          <a:p>
            <a:pPr indent="0" lvl="1" marL="0" marR="0" rtl="0" algn="ctr">
              <a:lnSpc>
                <a:spcPct val="100000"/>
              </a:lnSpc>
              <a:spcBef>
                <a:spcPts val="0"/>
              </a:spcBef>
              <a:spcAft>
                <a:spcPts val="0"/>
              </a:spcAft>
              <a:buClr>
                <a:srgbClr val="3E2616"/>
              </a:buClr>
              <a:buSzPts val="1500"/>
              <a:buFont typeface="Arial"/>
              <a:buNone/>
            </a:pPr>
            <a:r>
              <a:t/>
            </a:r>
            <a:endParaRPr b="1" i="0" sz="900" u="none" cap="none" strike="noStrike">
              <a:solidFill>
                <a:srgbClr val="3E2616"/>
              </a:solidFill>
              <a:latin typeface="Arial"/>
              <a:ea typeface="Arial"/>
              <a:cs typeface="Arial"/>
              <a:sym typeface="Arial"/>
            </a:endParaRPr>
          </a:p>
          <a:p>
            <a:pPr indent="0" lvl="1" marL="0" marR="0" rtl="0" algn="ctr">
              <a:lnSpc>
                <a:spcPct val="100000"/>
              </a:lnSpc>
              <a:spcBef>
                <a:spcPts val="0"/>
              </a:spcBef>
              <a:spcAft>
                <a:spcPts val="0"/>
              </a:spcAft>
              <a:buClr>
                <a:srgbClr val="3E2616"/>
              </a:buClr>
              <a:buSzPts val="2100"/>
              <a:buFont typeface="Arial"/>
              <a:buNone/>
            </a:pPr>
            <a:r>
              <a:rPr b="1" i="0" lang="en" sz="2400" u="none" cap="none" strike="noStrike">
                <a:solidFill>
                  <a:srgbClr val="3E2616"/>
                </a:solidFill>
                <a:latin typeface="Arial"/>
                <a:ea typeface="Arial"/>
                <a:cs typeface="Arial"/>
                <a:sym typeface="Arial"/>
              </a:rPr>
              <a:t>2 Bedroom</a:t>
            </a:r>
            <a:endParaRPr b="0" i="0" sz="1100" u="none" cap="none" strike="noStrike">
              <a:solidFill>
                <a:srgbClr val="000000"/>
              </a:solidFill>
              <a:latin typeface="Arial"/>
              <a:ea typeface="Arial"/>
              <a:cs typeface="Arial"/>
              <a:sym typeface="Arial"/>
            </a:endParaRPr>
          </a:p>
        </p:txBody>
      </p:sp>
      <p:sp>
        <p:nvSpPr>
          <p:cNvPr id="680" name="Google Shape;680;p39"/>
          <p:cNvSpPr txBox="1"/>
          <p:nvPr/>
        </p:nvSpPr>
        <p:spPr>
          <a:xfrm>
            <a:off x="4862449" y="816185"/>
            <a:ext cx="3395100" cy="3462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1500"/>
              <a:buFont typeface="Arial"/>
              <a:buNone/>
            </a:pPr>
            <a:r>
              <a:rPr b="0" i="0" lang="en" sz="1800" u="none" cap="none" strike="noStrike">
                <a:solidFill>
                  <a:srgbClr val="3E2616"/>
                </a:solidFill>
                <a:latin typeface="Arial"/>
                <a:ea typeface="Arial"/>
                <a:cs typeface="Arial"/>
                <a:sym typeface="Arial"/>
              </a:rPr>
              <a:t>with Balcony | 60 sqm</a:t>
            </a:r>
            <a:endParaRPr b="0" i="0" sz="1800" u="none" cap="none" strike="noStrike">
              <a:solidFill>
                <a:srgbClr val="000000"/>
              </a:solidFill>
              <a:latin typeface="Arial"/>
              <a:ea typeface="Arial"/>
              <a:cs typeface="Arial"/>
              <a:sym typeface="Arial"/>
            </a:endParaRPr>
          </a:p>
        </p:txBody>
      </p:sp>
      <p:pic>
        <p:nvPicPr>
          <p:cNvPr id="681" name="Google Shape;681;p39"/>
          <p:cNvPicPr preferRelativeResize="0"/>
          <p:nvPr/>
        </p:nvPicPr>
        <p:blipFill rotWithShape="1">
          <a:blip r:embed="rId6">
            <a:alphaModFix/>
          </a:blip>
          <a:srcRect b="0" l="0" r="0" t="0"/>
          <a:stretch/>
        </p:blipFill>
        <p:spPr>
          <a:xfrm>
            <a:off x="359832" y="304186"/>
            <a:ext cx="3256914" cy="2170739"/>
          </a:xfrm>
          <a:prstGeom prst="rect">
            <a:avLst/>
          </a:prstGeom>
          <a:noFill/>
          <a:ln>
            <a:noFill/>
          </a:ln>
        </p:spPr>
      </p:pic>
      <p:pic>
        <p:nvPicPr>
          <p:cNvPr id="682" name="Google Shape;682;p39"/>
          <p:cNvPicPr preferRelativeResize="0"/>
          <p:nvPr/>
        </p:nvPicPr>
        <p:blipFill rotWithShape="1">
          <a:blip r:embed="rId7">
            <a:alphaModFix/>
          </a:blip>
          <a:srcRect b="0" l="0" r="0" t="0"/>
          <a:stretch/>
        </p:blipFill>
        <p:spPr>
          <a:xfrm>
            <a:off x="359832" y="2545185"/>
            <a:ext cx="3256109" cy="2170739"/>
          </a:xfrm>
          <a:prstGeom prst="rect">
            <a:avLst/>
          </a:prstGeom>
          <a:noFill/>
          <a:ln>
            <a:noFill/>
          </a:ln>
        </p:spPr>
      </p:pic>
      <p:sp>
        <p:nvSpPr>
          <p:cNvPr id="683" name="Google Shape;683;p39"/>
          <p:cNvSpPr txBox="1"/>
          <p:nvPr/>
        </p:nvSpPr>
        <p:spPr>
          <a:xfrm>
            <a:off x="462510" y="4440557"/>
            <a:ext cx="1957074" cy="207749"/>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lt1"/>
                </a:solidFill>
                <a:latin typeface="Calibri"/>
                <a:ea typeface="Calibri"/>
                <a:cs typeface="Calibri"/>
                <a:sym typeface="Calibri"/>
              </a:rPr>
              <a:t>Royal Oceancrest Mactan Actual Photo</a:t>
            </a:r>
            <a:endParaRPr b="0" i="0" sz="1100" u="none" cap="none" strike="noStrike">
              <a:solidFill>
                <a:srgbClr val="000000"/>
              </a:solidFill>
              <a:latin typeface="Arial"/>
              <a:ea typeface="Arial"/>
              <a:cs typeface="Arial"/>
              <a:sym typeface="Arial"/>
            </a:endParaRPr>
          </a:p>
        </p:txBody>
      </p:sp>
      <p:sp>
        <p:nvSpPr>
          <p:cNvPr id="684" name="Google Shape;684;p39"/>
          <p:cNvSpPr txBox="1"/>
          <p:nvPr/>
        </p:nvSpPr>
        <p:spPr>
          <a:xfrm>
            <a:off x="462510" y="2222925"/>
            <a:ext cx="1957074" cy="207749"/>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lt1"/>
                </a:solidFill>
                <a:latin typeface="Calibri"/>
                <a:ea typeface="Calibri"/>
                <a:cs typeface="Calibri"/>
                <a:sym typeface="Calibri"/>
              </a:rPr>
              <a:t>Royal Oceancrest Mactan Actual Photo</a:t>
            </a:r>
            <a:endParaRPr b="0" i="0" sz="1100" u="none" cap="none" strike="noStrike">
              <a:solidFill>
                <a:srgbClr val="000000"/>
              </a:solidFill>
              <a:latin typeface="Arial"/>
              <a:ea typeface="Arial"/>
              <a:cs typeface="Arial"/>
              <a:sym typeface="Arial"/>
            </a:endParaRPr>
          </a:p>
        </p:txBody>
      </p:sp>
      <p:pic>
        <p:nvPicPr>
          <p:cNvPr id="685" name="Google Shape;685;p39"/>
          <p:cNvPicPr preferRelativeResize="0"/>
          <p:nvPr/>
        </p:nvPicPr>
        <p:blipFill rotWithShape="1">
          <a:blip r:embed="rId8">
            <a:alphaModFix/>
          </a:blip>
          <a:srcRect b="0" l="0" r="0" t="0"/>
          <a:stretch/>
        </p:blipFill>
        <p:spPr>
          <a:xfrm rot="10800000">
            <a:off x="4986838" y="1307830"/>
            <a:ext cx="3152109" cy="3000738"/>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0" name="Shape 690"/>
        <p:cNvGrpSpPr/>
        <p:nvPr/>
      </p:nvGrpSpPr>
      <p:grpSpPr>
        <a:xfrm>
          <a:off x="0" y="0"/>
          <a:ext cx="0" cy="0"/>
          <a:chOff x="0" y="0"/>
          <a:chExt cx="0" cy="0"/>
        </a:xfrm>
      </p:grpSpPr>
      <p:pic>
        <p:nvPicPr>
          <p:cNvPr id="691" name="Google Shape;691;p40" title="DSC01615.png"/>
          <p:cNvPicPr preferRelativeResize="0"/>
          <p:nvPr/>
        </p:nvPicPr>
        <p:blipFill rotWithShape="1">
          <a:blip r:embed="rId3">
            <a:alphaModFix/>
          </a:blip>
          <a:srcRect b="0" l="0" r="0" t="0"/>
          <a:stretch/>
        </p:blipFill>
        <p:spPr>
          <a:xfrm>
            <a:off x="4764187" y="-1"/>
            <a:ext cx="4379814" cy="5143501"/>
          </a:xfrm>
          <a:prstGeom prst="rect">
            <a:avLst/>
          </a:prstGeom>
          <a:noFill/>
          <a:ln>
            <a:noFill/>
          </a:ln>
        </p:spPr>
      </p:pic>
      <p:pic>
        <p:nvPicPr>
          <p:cNvPr id="692" name="Google Shape;692;p40" title="For Lira_May 2025 KV - ROPA 2 (1).png"/>
          <p:cNvPicPr preferRelativeResize="0"/>
          <p:nvPr/>
        </p:nvPicPr>
        <p:blipFill rotWithShape="1">
          <a:blip r:embed="rId4">
            <a:alphaModFix/>
          </a:blip>
          <a:srcRect b="0" l="0" r="0" t="0"/>
          <a:stretch/>
        </p:blipFill>
        <p:spPr>
          <a:xfrm flipH="1">
            <a:off x="0" y="6800"/>
            <a:ext cx="9144003" cy="5143501"/>
          </a:xfrm>
          <a:prstGeom prst="rect">
            <a:avLst/>
          </a:prstGeom>
          <a:noFill/>
          <a:ln>
            <a:noFill/>
          </a:ln>
        </p:spPr>
      </p:pic>
      <p:pic>
        <p:nvPicPr>
          <p:cNvPr id="693" name="Google Shape;693;p40" title="Swirl.png"/>
          <p:cNvPicPr preferRelativeResize="0"/>
          <p:nvPr/>
        </p:nvPicPr>
        <p:blipFill rotWithShape="1">
          <a:blip r:embed="rId5">
            <a:alphaModFix/>
          </a:blip>
          <a:srcRect b="0" l="0" r="0" t="0"/>
          <a:stretch/>
        </p:blipFill>
        <p:spPr>
          <a:xfrm flipH="1" rot="3805019">
            <a:off x="6908108" y="2417695"/>
            <a:ext cx="3044238" cy="4149815"/>
          </a:xfrm>
          <a:prstGeom prst="rect">
            <a:avLst/>
          </a:prstGeom>
          <a:noFill/>
          <a:ln>
            <a:noFill/>
          </a:ln>
        </p:spPr>
      </p:pic>
      <p:pic>
        <p:nvPicPr>
          <p:cNvPr id="694" name="Google Shape;694;p40"/>
          <p:cNvPicPr preferRelativeResize="0"/>
          <p:nvPr/>
        </p:nvPicPr>
        <p:blipFill rotWithShape="1">
          <a:blip r:embed="rId6">
            <a:alphaModFix/>
          </a:blip>
          <a:srcRect b="0" l="0" r="0" t="0"/>
          <a:stretch/>
        </p:blipFill>
        <p:spPr>
          <a:xfrm>
            <a:off x="8" y="4205743"/>
            <a:ext cx="1667108" cy="937748"/>
          </a:xfrm>
          <a:prstGeom prst="rect">
            <a:avLst/>
          </a:prstGeom>
          <a:noFill/>
          <a:ln>
            <a:noFill/>
          </a:ln>
        </p:spPr>
      </p:pic>
      <p:sp>
        <p:nvSpPr>
          <p:cNvPr id="695" name="Google Shape;695;p40"/>
          <p:cNvSpPr txBox="1"/>
          <p:nvPr/>
        </p:nvSpPr>
        <p:spPr>
          <a:xfrm>
            <a:off x="890005" y="1700675"/>
            <a:ext cx="3707400" cy="11775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Have a refreshing outdoor retreat from a </a:t>
            </a:r>
            <a:r>
              <a:rPr b="1" i="0" lang="en" sz="1800" u="none" cap="none" strike="noStrike">
                <a:solidFill>
                  <a:srgbClr val="3E2616"/>
                </a:solidFill>
                <a:latin typeface="Arial"/>
                <a:ea typeface="Arial"/>
                <a:cs typeface="Arial"/>
                <a:sym typeface="Arial"/>
              </a:rPr>
              <a:t>Private Balcony</a:t>
            </a:r>
            <a:endParaRPr b="1" i="0" sz="1800" u="none" cap="none" strike="noStrike">
              <a:solidFill>
                <a:srgbClr val="3E2616"/>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with garden-inspired, soft turf flooring</a:t>
            </a:r>
            <a:endParaRPr b="0" i="0" sz="1800" u="none" cap="none" strike="noStrike">
              <a:solidFill>
                <a:srgbClr val="3E2616"/>
              </a:solidFill>
              <a:latin typeface="Arial"/>
              <a:ea typeface="Arial"/>
              <a:cs typeface="Arial"/>
              <a:sym typeface="Arial"/>
            </a:endParaRPr>
          </a:p>
        </p:txBody>
      </p:sp>
      <p:sp>
        <p:nvSpPr>
          <p:cNvPr id="696" name="Google Shape;696;p40"/>
          <p:cNvSpPr txBox="1"/>
          <p:nvPr/>
        </p:nvSpPr>
        <p:spPr>
          <a:xfrm>
            <a:off x="1461805" y="3079175"/>
            <a:ext cx="2563800" cy="2538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200" u="none" cap="none" strike="noStrike">
                <a:solidFill>
                  <a:srgbClr val="3E2616"/>
                </a:solidFill>
                <a:latin typeface="Arial"/>
                <a:ea typeface="Arial"/>
                <a:cs typeface="Arial"/>
                <a:sym typeface="Arial"/>
              </a:rPr>
              <a:t>*except for 1 Bedroom B 2nd floor</a:t>
            </a:r>
            <a:endParaRPr b="0" i="0" sz="1200" u="none" cap="none" strike="noStrike">
              <a:solidFill>
                <a:srgbClr val="3E2616"/>
              </a:solidFill>
              <a:latin typeface="Arial"/>
              <a:ea typeface="Arial"/>
              <a:cs typeface="Arial"/>
              <a:sym typeface="Arial"/>
            </a:endParaRPr>
          </a:p>
        </p:txBody>
      </p:sp>
      <p:sp>
        <p:nvSpPr>
          <p:cNvPr id="697" name="Google Shape;697;p40"/>
          <p:cNvSpPr txBox="1"/>
          <p:nvPr/>
        </p:nvSpPr>
        <p:spPr>
          <a:xfrm>
            <a:off x="1353505" y="1129300"/>
            <a:ext cx="27804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Arial"/>
                <a:ea typeface="Arial"/>
                <a:cs typeface="Arial"/>
                <a:sym typeface="Arial"/>
              </a:rPr>
              <a:t>UNIT FEATURES</a:t>
            </a:r>
            <a:endParaRPr b="1" i="0" sz="2400" u="none" cap="none" strike="noStrike">
              <a:solidFill>
                <a:schemeClr val="dk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pic>
        <p:nvPicPr>
          <p:cNvPr id="703" name="Google Shape;703;p41"/>
          <p:cNvPicPr preferRelativeResize="0"/>
          <p:nvPr/>
        </p:nvPicPr>
        <p:blipFill rotWithShape="1">
          <a:blip r:embed="rId3">
            <a:alphaModFix/>
          </a:blip>
          <a:srcRect b="0" l="0" r="0" t="0"/>
          <a:stretch/>
        </p:blipFill>
        <p:spPr>
          <a:xfrm>
            <a:off x="0" y="0"/>
            <a:ext cx="9144000" cy="5143500"/>
          </a:xfrm>
          <a:prstGeom prst="rect">
            <a:avLst/>
          </a:prstGeom>
          <a:noFill/>
          <a:ln>
            <a:noFill/>
          </a:ln>
        </p:spPr>
      </p:pic>
      <p:pic>
        <p:nvPicPr>
          <p:cNvPr id="704" name="Google Shape;704;p41" title="Swirl.png"/>
          <p:cNvPicPr preferRelativeResize="0"/>
          <p:nvPr/>
        </p:nvPicPr>
        <p:blipFill rotWithShape="1">
          <a:blip r:embed="rId4">
            <a:alphaModFix/>
          </a:blip>
          <a:srcRect b="0" l="0" r="0" t="0"/>
          <a:stretch/>
        </p:blipFill>
        <p:spPr>
          <a:xfrm rot="-3805019">
            <a:off x="-357017" y="2493895"/>
            <a:ext cx="3044238" cy="4149815"/>
          </a:xfrm>
          <a:prstGeom prst="rect">
            <a:avLst/>
          </a:prstGeom>
          <a:noFill/>
          <a:ln>
            <a:noFill/>
          </a:ln>
        </p:spPr>
      </p:pic>
      <p:pic>
        <p:nvPicPr>
          <p:cNvPr id="705" name="Google Shape;705;p41" title="For Lira_May 2025 KV - ROPA 2 (1).png"/>
          <p:cNvPicPr preferRelativeResize="0"/>
          <p:nvPr/>
        </p:nvPicPr>
        <p:blipFill rotWithShape="1">
          <a:blip r:embed="rId5">
            <a:alphaModFix/>
          </a:blip>
          <a:srcRect b="0" l="0" r="0" t="0"/>
          <a:stretch/>
        </p:blipFill>
        <p:spPr>
          <a:xfrm>
            <a:off x="0" y="6800"/>
            <a:ext cx="9144003" cy="5143501"/>
          </a:xfrm>
          <a:prstGeom prst="rect">
            <a:avLst/>
          </a:prstGeom>
          <a:noFill/>
          <a:ln>
            <a:noFill/>
          </a:ln>
        </p:spPr>
      </p:pic>
      <p:pic>
        <p:nvPicPr>
          <p:cNvPr id="706" name="Google Shape;706;p41"/>
          <p:cNvPicPr preferRelativeResize="0"/>
          <p:nvPr/>
        </p:nvPicPr>
        <p:blipFill rotWithShape="1">
          <a:blip r:embed="rId6">
            <a:alphaModFix/>
          </a:blip>
          <a:srcRect b="0" l="0" r="0" t="0"/>
          <a:stretch/>
        </p:blipFill>
        <p:spPr>
          <a:xfrm rot="-272656">
            <a:off x="417588" y="2809670"/>
            <a:ext cx="2548304" cy="1911229"/>
          </a:xfrm>
          <a:prstGeom prst="rect">
            <a:avLst/>
          </a:prstGeom>
          <a:noFill/>
          <a:ln>
            <a:noFill/>
          </a:ln>
          <a:effectLst>
            <a:outerShdw blurRad="50800" rotWithShape="0" algn="tl" dir="2700000" dist="38100">
              <a:srgbClr val="000000">
                <a:alpha val="40000"/>
              </a:srgbClr>
            </a:outerShdw>
          </a:effectLst>
        </p:spPr>
      </p:pic>
      <p:sp>
        <p:nvSpPr>
          <p:cNvPr id="707" name="Google Shape;707;p41"/>
          <p:cNvSpPr txBox="1"/>
          <p:nvPr/>
        </p:nvSpPr>
        <p:spPr>
          <a:xfrm rot="-315292">
            <a:off x="507562" y="4451350"/>
            <a:ext cx="1957074" cy="207749"/>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lt1"/>
                </a:solidFill>
                <a:latin typeface="Calibri"/>
                <a:ea typeface="Calibri"/>
                <a:cs typeface="Calibri"/>
                <a:sym typeface="Calibri"/>
              </a:rPr>
              <a:t>Royal Oceancrest Mactan Actual Photo</a:t>
            </a:r>
            <a:endParaRPr b="0" i="0" sz="1100" u="none" cap="none" strike="noStrike">
              <a:solidFill>
                <a:srgbClr val="000000"/>
              </a:solidFill>
              <a:latin typeface="Arial"/>
              <a:ea typeface="Arial"/>
              <a:cs typeface="Arial"/>
              <a:sym typeface="Arial"/>
            </a:endParaRPr>
          </a:p>
        </p:txBody>
      </p:sp>
      <p:pic>
        <p:nvPicPr>
          <p:cNvPr id="708" name="Google Shape;708;p41"/>
          <p:cNvPicPr preferRelativeResize="0"/>
          <p:nvPr/>
        </p:nvPicPr>
        <p:blipFill rotWithShape="1">
          <a:blip r:embed="rId7">
            <a:alphaModFix/>
          </a:blip>
          <a:srcRect b="0" l="0" r="0" t="0"/>
          <a:stretch/>
        </p:blipFill>
        <p:spPr>
          <a:xfrm>
            <a:off x="7476883" y="4205743"/>
            <a:ext cx="1667108" cy="937748"/>
          </a:xfrm>
          <a:prstGeom prst="rect">
            <a:avLst/>
          </a:prstGeom>
          <a:noFill/>
          <a:ln>
            <a:noFill/>
          </a:ln>
        </p:spPr>
      </p:pic>
      <p:sp>
        <p:nvSpPr>
          <p:cNvPr id="709" name="Google Shape;709;p41"/>
          <p:cNvSpPr txBox="1"/>
          <p:nvPr/>
        </p:nvSpPr>
        <p:spPr>
          <a:xfrm>
            <a:off x="409829" y="1101575"/>
            <a:ext cx="2563800" cy="11775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400"/>
              <a:buFont typeface="Times New Roman"/>
              <a:buNone/>
            </a:pPr>
            <a:r>
              <a:rPr b="0" i="0" lang="en" sz="1800" u="none" cap="none" strike="noStrike">
                <a:solidFill>
                  <a:srgbClr val="3E2616"/>
                </a:solidFill>
                <a:latin typeface="Arial"/>
                <a:ea typeface="Arial"/>
                <a:cs typeface="Arial"/>
                <a:sym typeface="Arial"/>
              </a:rPr>
              <a:t>Simplify rental management process with the </a:t>
            </a:r>
            <a:r>
              <a:rPr b="1" i="0" lang="en" sz="1800" u="none" cap="none" strike="noStrike">
                <a:solidFill>
                  <a:srgbClr val="3E2616"/>
                </a:solidFill>
                <a:latin typeface="Arial"/>
                <a:ea typeface="Arial"/>
                <a:cs typeface="Arial"/>
                <a:sym typeface="Arial"/>
              </a:rPr>
              <a:t>Smart Door lock System</a:t>
            </a:r>
            <a:endParaRPr b="1" i="0" sz="1800" u="none" cap="none" strike="noStrike">
              <a:solidFill>
                <a:srgbClr val="3E2616"/>
              </a:solidFill>
              <a:latin typeface="Arial"/>
              <a:ea typeface="Arial"/>
              <a:cs typeface="Arial"/>
              <a:sym typeface="Arial"/>
            </a:endParaRPr>
          </a:p>
        </p:txBody>
      </p:sp>
      <p:sp>
        <p:nvSpPr>
          <p:cNvPr id="710" name="Google Shape;710;p41"/>
          <p:cNvSpPr txBox="1"/>
          <p:nvPr/>
        </p:nvSpPr>
        <p:spPr>
          <a:xfrm>
            <a:off x="7765875" y="150700"/>
            <a:ext cx="13287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lt1"/>
                </a:solidFill>
                <a:latin typeface="Arial"/>
                <a:ea typeface="Arial"/>
                <a:cs typeface="Arial"/>
                <a:sym typeface="Arial"/>
              </a:rPr>
              <a:t>Artist’s Perspective</a:t>
            </a:r>
            <a:endParaRPr b="0" i="1" sz="1000" u="none" cap="none" strike="noStrike">
              <a:solidFill>
                <a:schemeClr val="lt1"/>
              </a:solidFill>
              <a:latin typeface="Arial"/>
              <a:ea typeface="Arial"/>
              <a:cs typeface="Arial"/>
              <a:sym typeface="Arial"/>
            </a:endParaRPr>
          </a:p>
        </p:txBody>
      </p:sp>
      <p:sp>
        <p:nvSpPr>
          <p:cNvPr id="711" name="Google Shape;711;p41"/>
          <p:cNvSpPr txBox="1"/>
          <p:nvPr/>
        </p:nvSpPr>
        <p:spPr>
          <a:xfrm>
            <a:off x="158579" y="547475"/>
            <a:ext cx="30663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Arial"/>
                <a:ea typeface="Arial"/>
                <a:cs typeface="Arial"/>
                <a:sym typeface="Arial"/>
              </a:rPr>
              <a:t>UNIT FEATURES</a:t>
            </a:r>
            <a:endParaRPr b="1" i="0" sz="2400" u="none" cap="none" strike="noStrike">
              <a:solidFill>
                <a:schemeClr val="dk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5" name="Shape 715"/>
        <p:cNvGrpSpPr/>
        <p:nvPr/>
      </p:nvGrpSpPr>
      <p:grpSpPr>
        <a:xfrm>
          <a:off x="0" y="0"/>
          <a:ext cx="0" cy="0"/>
          <a:chOff x="0" y="0"/>
          <a:chExt cx="0" cy="0"/>
        </a:xfrm>
      </p:grpSpPr>
      <p:pic>
        <p:nvPicPr>
          <p:cNvPr id="716" name="Google Shape;716;p42"/>
          <p:cNvPicPr preferRelativeResize="0"/>
          <p:nvPr/>
        </p:nvPicPr>
        <p:blipFill rotWithShape="1">
          <a:blip r:embed="rId3">
            <a:alphaModFix/>
          </a:blip>
          <a:srcRect b="0" l="-5407" r="0" t="0"/>
          <a:stretch/>
        </p:blipFill>
        <p:spPr>
          <a:xfrm>
            <a:off x="0" y="0"/>
            <a:ext cx="9144000" cy="5143500"/>
          </a:xfrm>
          <a:prstGeom prst="rect">
            <a:avLst/>
          </a:prstGeom>
          <a:noFill/>
          <a:ln>
            <a:noFill/>
          </a:ln>
        </p:spPr>
      </p:pic>
      <p:pic>
        <p:nvPicPr>
          <p:cNvPr id="717" name="Google Shape;717;p42" title="Swirl.png"/>
          <p:cNvPicPr preferRelativeResize="0"/>
          <p:nvPr/>
        </p:nvPicPr>
        <p:blipFill rotWithShape="1">
          <a:blip r:embed="rId4">
            <a:alphaModFix/>
          </a:blip>
          <a:srcRect b="0" l="0" r="0" t="0"/>
          <a:stretch/>
        </p:blipFill>
        <p:spPr>
          <a:xfrm rot="-3805019">
            <a:off x="-357017" y="2493895"/>
            <a:ext cx="3044238" cy="4149815"/>
          </a:xfrm>
          <a:prstGeom prst="rect">
            <a:avLst/>
          </a:prstGeom>
          <a:noFill/>
          <a:ln>
            <a:noFill/>
          </a:ln>
        </p:spPr>
      </p:pic>
      <p:pic>
        <p:nvPicPr>
          <p:cNvPr id="718" name="Google Shape;718;p42"/>
          <p:cNvPicPr preferRelativeResize="0"/>
          <p:nvPr/>
        </p:nvPicPr>
        <p:blipFill rotWithShape="1">
          <a:blip r:embed="rId5">
            <a:alphaModFix/>
          </a:blip>
          <a:srcRect b="0" l="0" r="0" t="0"/>
          <a:stretch/>
        </p:blipFill>
        <p:spPr>
          <a:xfrm>
            <a:off x="7235686" y="1231242"/>
            <a:ext cx="1794221" cy="2691333"/>
          </a:xfrm>
          <a:prstGeom prst="rect">
            <a:avLst/>
          </a:prstGeom>
          <a:noFill/>
          <a:ln>
            <a:noFill/>
          </a:ln>
          <a:effectLst>
            <a:outerShdw blurRad="50800" rotWithShape="0" algn="tr" dir="8100000" dist="38100">
              <a:srgbClr val="000000">
                <a:alpha val="40000"/>
              </a:srgbClr>
            </a:outerShdw>
          </a:effectLst>
        </p:spPr>
      </p:pic>
      <p:sp>
        <p:nvSpPr>
          <p:cNvPr id="719" name="Google Shape;719;p42"/>
          <p:cNvSpPr txBox="1"/>
          <p:nvPr/>
        </p:nvSpPr>
        <p:spPr>
          <a:xfrm>
            <a:off x="291925" y="407300"/>
            <a:ext cx="4015800" cy="4408869"/>
          </a:xfrm>
          <a:prstGeom prst="rect">
            <a:avLst/>
          </a:prstGeom>
          <a:noFill/>
          <a:ln>
            <a:noFill/>
          </a:ln>
        </p:spPr>
        <p:txBody>
          <a:bodyPr anchorCtr="0" anchor="t" bIns="34275" lIns="68575" spcFirstLastPara="1" rIns="68575" wrap="square" tIns="34275">
            <a:spAutoFit/>
          </a:bodyPr>
          <a:lstStyle/>
          <a:p>
            <a:pPr indent="0" lvl="1" marL="0" marR="0" rtl="0" algn="ctr">
              <a:lnSpc>
                <a:spcPct val="100000"/>
              </a:lnSpc>
              <a:spcBef>
                <a:spcPts val="0"/>
              </a:spcBef>
              <a:spcAft>
                <a:spcPts val="0"/>
              </a:spcAft>
              <a:buClr>
                <a:srgbClr val="3E2616"/>
              </a:buClr>
              <a:buSzPts val="1500"/>
              <a:buFont typeface="Arial"/>
              <a:buNone/>
            </a:pPr>
            <a:r>
              <a:t/>
            </a:r>
            <a:endParaRPr b="1" i="0" sz="800" u="none" cap="none" strike="noStrike">
              <a:solidFill>
                <a:srgbClr val="3E2616"/>
              </a:solidFill>
              <a:latin typeface="Arial"/>
              <a:ea typeface="Arial"/>
              <a:cs typeface="Arial"/>
              <a:sym typeface="Arial"/>
            </a:endParaRPr>
          </a:p>
          <a:p>
            <a:pPr indent="0" lvl="1" marL="0" marR="0" rtl="0" algn="ctr">
              <a:lnSpc>
                <a:spcPct val="100000"/>
              </a:lnSpc>
              <a:spcBef>
                <a:spcPts val="0"/>
              </a:spcBef>
              <a:spcAft>
                <a:spcPts val="0"/>
              </a:spcAft>
              <a:buClr>
                <a:srgbClr val="3E2616"/>
              </a:buClr>
              <a:buSzPts val="2100"/>
              <a:buFont typeface="Arial"/>
              <a:buNone/>
            </a:pPr>
            <a:r>
              <a:rPr b="1" i="0" lang="en" sz="2400" u="none" cap="none" strike="noStrike">
                <a:solidFill>
                  <a:srgbClr val="3E2616"/>
                </a:solidFill>
                <a:latin typeface="Arial"/>
                <a:ea typeface="Arial"/>
                <a:cs typeface="Arial"/>
                <a:sym typeface="Arial"/>
              </a:rPr>
              <a:t>UNIT FEATURES</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3E2616"/>
              </a:solidFill>
              <a:latin typeface="Arial"/>
              <a:ea typeface="Arial"/>
              <a:cs typeface="Arial"/>
              <a:sym typeface="Arial"/>
            </a:endParaRPr>
          </a:p>
          <a:p>
            <a:pPr indent="-152400" lvl="0" marL="266700" marR="0" rtl="0" algn="l">
              <a:lnSpc>
                <a:spcPct val="100000"/>
              </a:lnSpc>
              <a:spcBef>
                <a:spcPts val="0"/>
              </a:spcBef>
              <a:spcAft>
                <a:spcPts val="0"/>
              </a:spcAft>
              <a:buClr>
                <a:srgbClr val="3E2616"/>
              </a:buClr>
              <a:buSzPts val="1800"/>
              <a:buFont typeface="Arial"/>
              <a:buChar char="•"/>
            </a:pPr>
            <a:r>
              <a:rPr b="0" i="0" lang="en" sz="1800" u="none" cap="none" strike="noStrike">
                <a:solidFill>
                  <a:srgbClr val="3E2616"/>
                </a:solidFill>
                <a:latin typeface="Arial"/>
                <a:ea typeface="Arial"/>
                <a:cs typeface="Arial"/>
                <a:sym typeface="Arial"/>
              </a:rPr>
              <a:t>Well-finished interiors</a:t>
            </a:r>
            <a:endParaRPr b="0" i="0" sz="1400" u="none" cap="none" strike="noStrike">
              <a:solidFill>
                <a:srgbClr val="000000"/>
              </a:solidFill>
              <a:latin typeface="Arial"/>
              <a:ea typeface="Arial"/>
              <a:cs typeface="Arial"/>
              <a:sym typeface="Arial"/>
            </a:endParaRPr>
          </a:p>
          <a:p>
            <a:pPr indent="-152400" lvl="0" marL="266700" marR="0" rtl="0" algn="l">
              <a:lnSpc>
                <a:spcPct val="100000"/>
              </a:lnSpc>
              <a:spcBef>
                <a:spcPts val="0"/>
              </a:spcBef>
              <a:spcAft>
                <a:spcPts val="0"/>
              </a:spcAft>
              <a:buClr>
                <a:srgbClr val="3E2616"/>
              </a:buClr>
              <a:buSzPts val="1800"/>
              <a:buFont typeface="Arial"/>
              <a:buChar char="•"/>
            </a:pPr>
            <a:r>
              <a:rPr b="0" i="0" lang="en" sz="1800" u="none" cap="none" strike="noStrike">
                <a:solidFill>
                  <a:srgbClr val="3E2616"/>
                </a:solidFill>
                <a:latin typeface="Arial"/>
                <a:ea typeface="Arial"/>
                <a:cs typeface="Arial"/>
                <a:sym typeface="Arial"/>
              </a:rPr>
              <a:t>Ample floor-to-ceiling height and excellent window ventilation.</a:t>
            </a:r>
            <a:endParaRPr b="0" i="0" sz="1800" u="none" cap="none" strike="noStrike">
              <a:solidFill>
                <a:srgbClr val="3E2616"/>
              </a:solidFill>
              <a:latin typeface="Arial"/>
              <a:ea typeface="Arial"/>
              <a:cs typeface="Arial"/>
              <a:sym typeface="Arial"/>
            </a:endParaRPr>
          </a:p>
          <a:p>
            <a:pPr indent="-152400" lvl="0" marL="266700" marR="0" rtl="0" algn="l">
              <a:lnSpc>
                <a:spcPct val="100000"/>
              </a:lnSpc>
              <a:spcBef>
                <a:spcPts val="0"/>
              </a:spcBef>
              <a:spcAft>
                <a:spcPts val="0"/>
              </a:spcAft>
              <a:buClr>
                <a:srgbClr val="3E2616"/>
              </a:buClr>
              <a:buSzPts val="1800"/>
              <a:buFont typeface="Arial"/>
              <a:buChar char="•"/>
            </a:pPr>
            <a:r>
              <a:rPr b="0" i="0" lang="en" sz="1800" u="none" cap="none" strike="noStrike">
                <a:solidFill>
                  <a:srgbClr val="3E2616"/>
                </a:solidFill>
                <a:latin typeface="Arial"/>
                <a:ea typeface="Arial"/>
                <a:cs typeface="Arial"/>
                <a:sym typeface="Arial"/>
              </a:rPr>
              <a:t>Seamlessly connected layout for the kitchen, dining, and living areas.</a:t>
            </a:r>
            <a:endParaRPr b="0" i="0" sz="1800" u="none" cap="none" strike="noStrike">
              <a:solidFill>
                <a:srgbClr val="3E2616"/>
              </a:solidFill>
              <a:latin typeface="Arial"/>
              <a:ea typeface="Arial"/>
              <a:cs typeface="Arial"/>
              <a:sym typeface="Arial"/>
            </a:endParaRPr>
          </a:p>
          <a:p>
            <a:pPr indent="-152400" lvl="0" marL="266700" marR="0" rtl="0" algn="l">
              <a:lnSpc>
                <a:spcPct val="100000"/>
              </a:lnSpc>
              <a:spcBef>
                <a:spcPts val="0"/>
              </a:spcBef>
              <a:spcAft>
                <a:spcPts val="0"/>
              </a:spcAft>
              <a:buClr>
                <a:srgbClr val="3E2616"/>
              </a:buClr>
              <a:buSzPts val="1800"/>
              <a:buFont typeface="Arial"/>
              <a:buChar char="•"/>
            </a:pPr>
            <a:r>
              <a:rPr b="0" i="0" lang="en" sz="1800" u="none" cap="none" strike="noStrike">
                <a:solidFill>
                  <a:srgbClr val="3E2616"/>
                </a:solidFill>
                <a:latin typeface="Arial"/>
                <a:ea typeface="Arial"/>
                <a:cs typeface="Arial"/>
                <a:sym typeface="Arial"/>
              </a:rPr>
              <a:t>Tastefully painted and tiled living, dining, bedroom, and bathroom areas.</a:t>
            </a:r>
            <a:endParaRPr b="0" i="0" sz="1800" u="none" cap="none" strike="noStrike">
              <a:solidFill>
                <a:srgbClr val="3E2616"/>
              </a:solidFill>
              <a:latin typeface="Arial"/>
              <a:ea typeface="Arial"/>
              <a:cs typeface="Arial"/>
              <a:sym typeface="Arial"/>
            </a:endParaRPr>
          </a:p>
          <a:p>
            <a:pPr indent="-152400" lvl="0" marL="266700" marR="0" rtl="0" algn="l">
              <a:lnSpc>
                <a:spcPct val="100000"/>
              </a:lnSpc>
              <a:spcBef>
                <a:spcPts val="0"/>
              </a:spcBef>
              <a:spcAft>
                <a:spcPts val="0"/>
              </a:spcAft>
              <a:buClr>
                <a:srgbClr val="3E2616"/>
              </a:buClr>
              <a:buSzPts val="1800"/>
              <a:buFont typeface="Arial"/>
              <a:buChar char="•"/>
            </a:pPr>
            <a:r>
              <a:rPr b="0" i="0" lang="en" sz="1800" u="none" cap="none" strike="noStrike">
                <a:solidFill>
                  <a:srgbClr val="3E2616"/>
                </a:solidFill>
                <a:latin typeface="Arial"/>
                <a:ea typeface="Arial"/>
                <a:cs typeface="Arial"/>
                <a:sym typeface="Arial"/>
              </a:rPr>
              <a:t>Functional kitchen setup with countertop, sink, and cabinets.</a:t>
            </a:r>
            <a:endParaRPr b="0" i="0" sz="1400" u="none" cap="none" strike="noStrike">
              <a:solidFill>
                <a:srgbClr val="000000"/>
              </a:solidFill>
              <a:latin typeface="Arial"/>
              <a:ea typeface="Arial"/>
              <a:cs typeface="Arial"/>
              <a:sym typeface="Arial"/>
            </a:endParaRPr>
          </a:p>
          <a:p>
            <a:pPr indent="-152400" lvl="0" marL="266700" marR="0" rtl="0" algn="l">
              <a:lnSpc>
                <a:spcPct val="100000"/>
              </a:lnSpc>
              <a:spcBef>
                <a:spcPts val="0"/>
              </a:spcBef>
              <a:spcAft>
                <a:spcPts val="0"/>
              </a:spcAft>
              <a:buClr>
                <a:srgbClr val="3E2616"/>
              </a:buClr>
              <a:buSzPts val="1800"/>
              <a:buFont typeface="Arial"/>
              <a:buChar char="•"/>
            </a:pPr>
            <a:r>
              <a:rPr b="0" i="0" lang="en" sz="1800" u="none" cap="none" strike="noStrike">
                <a:solidFill>
                  <a:srgbClr val="3E2616"/>
                </a:solidFill>
                <a:latin typeface="Arial"/>
                <a:ea typeface="Arial"/>
                <a:cs typeface="Arial"/>
                <a:sym typeface="Arial"/>
              </a:rPr>
              <a:t>Toilet and bath with quality fixtures.</a:t>
            </a:r>
            <a:endParaRPr b="0" i="0" sz="14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3E2616"/>
              </a:solidFill>
              <a:latin typeface="Arial"/>
              <a:ea typeface="Arial"/>
              <a:cs typeface="Arial"/>
              <a:sym typeface="Arial"/>
            </a:endParaRPr>
          </a:p>
        </p:txBody>
      </p:sp>
      <p:sp>
        <p:nvSpPr>
          <p:cNvPr id="720" name="Google Shape;720;p42"/>
          <p:cNvSpPr txBox="1"/>
          <p:nvPr/>
        </p:nvSpPr>
        <p:spPr>
          <a:xfrm>
            <a:off x="6545766" y="199410"/>
            <a:ext cx="2408062" cy="223108"/>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900"/>
              <a:buFont typeface="Arial"/>
              <a:buNone/>
            </a:pPr>
            <a:r>
              <a:rPr b="0" i="1" lang="en" sz="1000" u="none" cap="none" strike="noStrike">
                <a:solidFill>
                  <a:schemeClr val="dk1"/>
                </a:solidFill>
                <a:latin typeface="Arial"/>
                <a:ea typeface="Arial"/>
                <a:cs typeface="Arial"/>
                <a:sym typeface="Arial"/>
              </a:rPr>
              <a:t>Royal Oceancrest Mactan Actual Photo</a:t>
            </a:r>
            <a:endParaRPr b="0" i="1" sz="1200" u="none" cap="none" strike="noStrike">
              <a:solidFill>
                <a:srgbClr val="000000"/>
              </a:solidFill>
              <a:latin typeface="Arial"/>
              <a:ea typeface="Arial"/>
              <a:cs typeface="Arial"/>
              <a:sym typeface="Arial"/>
            </a:endParaRPr>
          </a:p>
        </p:txBody>
      </p:sp>
      <p:pic>
        <p:nvPicPr>
          <p:cNvPr id="721" name="Google Shape;721;p42"/>
          <p:cNvPicPr preferRelativeResize="0"/>
          <p:nvPr/>
        </p:nvPicPr>
        <p:blipFill rotWithShape="1">
          <a:blip r:embed="rId6">
            <a:alphaModFix/>
          </a:blip>
          <a:srcRect b="0" l="0" r="0" t="0"/>
          <a:stretch/>
        </p:blipFill>
        <p:spPr>
          <a:xfrm>
            <a:off x="7476883" y="4205743"/>
            <a:ext cx="1667108" cy="937748"/>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6" name="Shape 726"/>
        <p:cNvGrpSpPr/>
        <p:nvPr/>
      </p:nvGrpSpPr>
      <p:grpSpPr>
        <a:xfrm>
          <a:off x="0" y="0"/>
          <a:ext cx="0" cy="0"/>
          <a:chOff x="0" y="0"/>
          <a:chExt cx="0" cy="0"/>
        </a:xfrm>
      </p:grpSpPr>
      <p:pic>
        <p:nvPicPr>
          <p:cNvPr id="727" name="Google Shape;727;p43"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728" name="Google Shape;728;p43"/>
          <p:cNvPicPr preferRelativeResize="0"/>
          <p:nvPr/>
        </p:nvPicPr>
        <p:blipFill rotWithShape="1">
          <a:blip r:embed="rId4">
            <a:alphaModFix/>
          </a:blip>
          <a:srcRect b="0" l="0" r="0" t="0"/>
          <a:stretch/>
        </p:blipFill>
        <p:spPr>
          <a:xfrm>
            <a:off x="2987155" y="146959"/>
            <a:ext cx="4898123" cy="3206045"/>
          </a:xfrm>
          <a:prstGeom prst="rect">
            <a:avLst/>
          </a:prstGeom>
          <a:noFill/>
          <a:ln>
            <a:noFill/>
          </a:ln>
        </p:spPr>
      </p:pic>
      <p:pic>
        <p:nvPicPr>
          <p:cNvPr id="729" name="Google Shape;729;p43"/>
          <p:cNvPicPr preferRelativeResize="0"/>
          <p:nvPr/>
        </p:nvPicPr>
        <p:blipFill rotWithShape="1">
          <a:blip r:embed="rId5">
            <a:alphaModFix/>
          </a:blip>
          <a:srcRect b="0" l="0" r="0" t="0"/>
          <a:stretch/>
        </p:blipFill>
        <p:spPr>
          <a:xfrm>
            <a:off x="7476883" y="4205743"/>
            <a:ext cx="1667108" cy="937748"/>
          </a:xfrm>
          <a:prstGeom prst="rect">
            <a:avLst/>
          </a:prstGeom>
          <a:noFill/>
          <a:ln>
            <a:noFill/>
          </a:ln>
        </p:spPr>
      </p:pic>
      <p:sp>
        <p:nvSpPr>
          <p:cNvPr id="730" name="Google Shape;730;p43"/>
          <p:cNvSpPr txBox="1"/>
          <p:nvPr/>
        </p:nvSpPr>
        <p:spPr>
          <a:xfrm>
            <a:off x="-89655" y="2616518"/>
            <a:ext cx="3395100" cy="2847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0" i="0" lang="en" sz="1400" u="none" cap="none" strike="noStrike">
                <a:solidFill>
                  <a:srgbClr val="3E2616"/>
                </a:solidFill>
                <a:latin typeface="Arial"/>
                <a:ea typeface="Arial"/>
                <a:cs typeface="Arial"/>
                <a:sym typeface="Arial"/>
              </a:rPr>
              <a:t>Tower A</a:t>
            </a:r>
            <a:endParaRPr b="0" i="0" sz="1050" u="none" cap="none" strike="noStrike">
              <a:solidFill>
                <a:srgbClr val="000000"/>
              </a:solidFill>
              <a:latin typeface="Arial"/>
              <a:ea typeface="Arial"/>
              <a:cs typeface="Arial"/>
              <a:sym typeface="Arial"/>
            </a:endParaRPr>
          </a:p>
        </p:txBody>
      </p:sp>
      <p:sp>
        <p:nvSpPr>
          <p:cNvPr id="731" name="Google Shape;731;p43"/>
          <p:cNvSpPr txBox="1"/>
          <p:nvPr/>
        </p:nvSpPr>
        <p:spPr>
          <a:xfrm>
            <a:off x="488524" y="700708"/>
            <a:ext cx="2238900" cy="6234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2100"/>
              <a:buFont typeface="Times New Roman"/>
              <a:buNone/>
            </a:pPr>
            <a:r>
              <a:rPr b="1" i="0" lang="en" sz="1800" u="none" cap="none" strike="noStrike">
                <a:solidFill>
                  <a:srgbClr val="3E2616"/>
                </a:solidFill>
                <a:latin typeface="Arial"/>
                <a:ea typeface="Arial"/>
                <a:cs typeface="Arial"/>
                <a:sym typeface="Arial"/>
              </a:rPr>
              <a:t>Typical </a:t>
            </a:r>
            <a:endParaRPr b="0" i="0" sz="1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3E2616"/>
              </a:buClr>
              <a:buSzPts val="2100"/>
              <a:buFont typeface="Times New Roman"/>
              <a:buNone/>
            </a:pPr>
            <a:r>
              <a:rPr b="1" i="0" lang="en" sz="1800" u="none" cap="none" strike="noStrike">
                <a:solidFill>
                  <a:srgbClr val="3E2616"/>
                </a:solidFill>
                <a:latin typeface="Arial"/>
                <a:ea typeface="Arial"/>
                <a:cs typeface="Arial"/>
                <a:sym typeface="Arial"/>
              </a:rPr>
              <a:t>Building Layout</a:t>
            </a:r>
            <a:endParaRPr b="0" i="0" sz="1050" u="none" cap="none" strike="noStrike">
              <a:solidFill>
                <a:schemeClr val="dk1"/>
              </a:solidFill>
              <a:latin typeface="Arial"/>
              <a:ea typeface="Arial"/>
              <a:cs typeface="Arial"/>
              <a:sym typeface="Arial"/>
            </a:endParaRPr>
          </a:p>
        </p:txBody>
      </p:sp>
      <p:sp>
        <p:nvSpPr>
          <p:cNvPr id="732" name="Google Shape;732;p43"/>
          <p:cNvSpPr txBox="1"/>
          <p:nvPr/>
        </p:nvSpPr>
        <p:spPr>
          <a:xfrm>
            <a:off x="2816666" y="2659039"/>
            <a:ext cx="5290500" cy="2847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1400"/>
              <a:buFont typeface="Lato"/>
              <a:buNone/>
            </a:pPr>
            <a:r>
              <a:rPr b="1" i="0" lang="en" sz="1400" u="none" cap="none" strike="noStrike">
                <a:solidFill>
                  <a:srgbClr val="3E2616"/>
                </a:solidFill>
                <a:latin typeface="Lato"/>
                <a:ea typeface="Lato"/>
                <a:cs typeface="Lato"/>
                <a:sym typeface="Lato"/>
              </a:rPr>
              <a:t>Garden Floors: 6 -7, 12 &amp; 14 </a:t>
            </a:r>
            <a:endParaRPr b="0" i="0" sz="1400" u="none" cap="none" strike="noStrike">
              <a:solidFill>
                <a:srgbClr val="3E2616"/>
              </a:solidFill>
              <a:latin typeface="Calibri"/>
              <a:ea typeface="Calibri"/>
              <a:cs typeface="Calibri"/>
              <a:sym typeface="Calibri"/>
            </a:endParaRPr>
          </a:p>
        </p:txBody>
      </p:sp>
      <p:sp>
        <p:nvSpPr>
          <p:cNvPr id="733" name="Google Shape;733;p43"/>
          <p:cNvSpPr txBox="1"/>
          <p:nvPr/>
        </p:nvSpPr>
        <p:spPr>
          <a:xfrm>
            <a:off x="2765247" y="430828"/>
            <a:ext cx="5290500" cy="2847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3E2616"/>
              </a:buClr>
              <a:buSzPts val="1400"/>
              <a:buFont typeface="Lato"/>
              <a:buNone/>
            </a:pPr>
            <a:r>
              <a:rPr b="1" i="0" lang="en" sz="1400" u="none" cap="none" strike="noStrike">
                <a:solidFill>
                  <a:srgbClr val="3E2616"/>
                </a:solidFill>
                <a:latin typeface="Lato"/>
                <a:ea typeface="Lato"/>
                <a:cs typeface="Lato"/>
                <a:sym typeface="Lato"/>
              </a:rPr>
              <a:t>Regular Floors: Floors 3, 5, 8-11, 15-17</a:t>
            </a:r>
            <a:endParaRPr b="0" i="0" sz="1400" u="none" cap="none" strike="noStrike">
              <a:solidFill>
                <a:srgbClr val="3E2616"/>
              </a:solidFill>
              <a:latin typeface="Calibri"/>
              <a:ea typeface="Calibri"/>
              <a:cs typeface="Calibri"/>
              <a:sym typeface="Calibri"/>
            </a:endParaRPr>
          </a:p>
        </p:txBody>
      </p:sp>
      <p:pic>
        <p:nvPicPr>
          <p:cNvPr id="734" name="Google Shape;734;p43" title="Swirl.png"/>
          <p:cNvPicPr preferRelativeResize="0"/>
          <p:nvPr/>
        </p:nvPicPr>
        <p:blipFill rotWithShape="1">
          <a:blip r:embed="rId6">
            <a:alphaModFix/>
          </a:blip>
          <a:srcRect b="0" l="0" r="0" t="0"/>
          <a:stretch/>
        </p:blipFill>
        <p:spPr>
          <a:xfrm rot="-3805019">
            <a:off x="-357017" y="2493895"/>
            <a:ext cx="3044238" cy="4149815"/>
          </a:xfrm>
          <a:prstGeom prst="rect">
            <a:avLst/>
          </a:prstGeom>
          <a:noFill/>
          <a:ln>
            <a:noFill/>
          </a:ln>
        </p:spPr>
      </p:pic>
      <p:grpSp>
        <p:nvGrpSpPr>
          <p:cNvPr id="735" name="Google Shape;735;p43"/>
          <p:cNvGrpSpPr/>
          <p:nvPr/>
        </p:nvGrpSpPr>
        <p:grpSpPr>
          <a:xfrm>
            <a:off x="666787" y="3017069"/>
            <a:ext cx="2233350" cy="1423800"/>
            <a:chOff x="327772" y="1518815"/>
            <a:chExt cx="2233350" cy="1423800"/>
          </a:xfrm>
        </p:grpSpPr>
        <p:sp>
          <p:nvSpPr>
            <p:cNvPr id="736" name="Google Shape;736;p43"/>
            <p:cNvSpPr txBox="1"/>
            <p:nvPr/>
          </p:nvSpPr>
          <p:spPr>
            <a:xfrm>
              <a:off x="530422" y="1518815"/>
              <a:ext cx="2030700" cy="14238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3E2616"/>
                </a:buClr>
                <a:buSzPts val="1400"/>
                <a:buFont typeface="Calibri"/>
                <a:buNone/>
              </a:pPr>
              <a:r>
                <a:rPr b="0" i="0" lang="en" sz="1100" u="none" cap="none" strike="noStrike">
                  <a:solidFill>
                    <a:srgbClr val="3E2616"/>
                  </a:solidFill>
                  <a:latin typeface="Arial"/>
                  <a:ea typeface="Arial"/>
                  <a:cs typeface="Arial"/>
                  <a:sym typeface="Arial"/>
                </a:rPr>
                <a:t>1 Bedroom A |  30 sqm</a:t>
              </a:r>
              <a:endParaRPr b="0" i="0" sz="11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1400"/>
                <a:buFont typeface="Calibri"/>
                <a:buNone/>
              </a:pPr>
              <a:br>
                <a:rPr b="0" i="0" lang="en" sz="1100" u="none" cap="none" strike="noStrike">
                  <a:solidFill>
                    <a:srgbClr val="3E2616"/>
                  </a:solidFill>
                  <a:latin typeface="Arial"/>
                  <a:ea typeface="Arial"/>
                  <a:cs typeface="Arial"/>
                  <a:sym typeface="Arial"/>
                </a:rPr>
              </a:br>
              <a:r>
                <a:rPr b="0" i="0" lang="en" sz="1100" u="none" cap="none" strike="noStrike">
                  <a:solidFill>
                    <a:srgbClr val="3E2616"/>
                  </a:solidFill>
                  <a:latin typeface="Arial"/>
                  <a:ea typeface="Arial"/>
                  <a:cs typeface="Arial"/>
                  <a:sym typeface="Arial"/>
                </a:rPr>
                <a:t>1 Bedroom B  |  44 sqm</a:t>
              </a:r>
              <a:endParaRPr b="0" i="0" sz="11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400"/>
                <a:buFont typeface="Calibri"/>
                <a:buNone/>
              </a:pPr>
              <a:r>
                <a:t/>
              </a:r>
              <a:endParaRPr b="0" i="0" sz="11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1400"/>
                <a:buFont typeface="Calibri"/>
                <a:buNone/>
              </a:pPr>
              <a:r>
                <a:rPr b="0" i="0" lang="en" sz="1100" u="none" cap="none" strike="noStrike">
                  <a:solidFill>
                    <a:srgbClr val="3E2616"/>
                  </a:solidFill>
                  <a:latin typeface="Arial"/>
                  <a:ea typeface="Arial"/>
                  <a:cs typeface="Arial"/>
                  <a:sym typeface="Arial"/>
                </a:rPr>
                <a:t>2 Bedroom | 60 sqm</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1400"/>
                <a:buFont typeface="Calibri"/>
                <a:buNone/>
              </a:pPr>
              <a:r>
                <a:t/>
              </a:r>
              <a:endParaRPr b="0" i="0" sz="11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3E2616"/>
                </a:buClr>
                <a:buSzPts val="1400"/>
                <a:buFont typeface="Calibri"/>
                <a:buNone/>
              </a:pPr>
              <a:br>
                <a:rPr b="0" i="0" lang="en" sz="1100" u="none" cap="none" strike="noStrike">
                  <a:solidFill>
                    <a:srgbClr val="3E2616"/>
                  </a:solidFill>
                  <a:latin typeface="Arial"/>
                  <a:ea typeface="Arial"/>
                  <a:cs typeface="Arial"/>
                  <a:sym typeface="Arial"/>
                </a:rPr>
              </a:br>
              <a:endParaRPr b="0" i="0" sz="1100" u="none" cap="none" strike="noStrike">
                <a:solidFill>
                  <a:srgbClr val="3E2616"/>
                </a:solidFill>
                <a:latin typeface="Arial"/>
                <a:ea typeface="Arial"/>
                <a:cs typeface="Arial"/>
                <a:sym typeface="Arial"/>
              </a:endParaRPr>
            </a:p>
          </p:txBody>
        </p:sp>
        <p:sp>
          <p:nvSpPr>
            <p:cNvPr id="737" name="Google Shape;737;p43"/>
            <p:cNvSpPr/>
            <p:nvPr/>
          </p:nvSpPr>
          <p:spPr>
            <a:xfrm>
              <a:off x="327772" y="1556387"/>
              <a:ext cx="202800" cy="173100"/>
            </a:xfrm>
            <a:prstGeom prst="rect">
              <a:avLst/>
            </a:prstGeom>
            <a:solidFill>
              <a:srgbClr val="E2CAB7"/>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sp>
          <p:nvSpPr>
            <p:cNvPr id="738" name="Google Shape;738;p43"/>
            <p:cNvSpPr/>
            <p:nvPr/>
          </p:nvSpPr>
          <p:spPr>
            <a:xfrm>
              <a:off x="327772" y="1902809"/>
              <a:ext cx="202800" cy="173100"/>
            </a:xfrm>
            <a:prstGeom prst="rect">
              <a:avLst/>
            </a:prstGeom>
            <a:solidFill>
              <a:srgbClr val="F4ECCE"/>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sp>
          <p:nvSpPr>
            <p:cNvPr id="739" name="Google Shape;739;p43"/>
            <p:cNvSpPr/>
            <p:nvPr/>
          </p:nvSpPr>
          <p:spPr>
            <a:xfrm>
              <a:off x="327772" y="2224783"/>
              <a:ext cx="202800" cy="173100"/>
            </a:xfrm>
            <a:prstGeom prst="rect">
              <a:avLst/>
            </a:prstGeom>
            <a:solidFill>
              <a:srgbClr val="CCA387"/>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grpSp>
      <p:sp>
        <p:nvSpPr>
          <p:cNvPr id="740" name="Google Shape;740;p43"/>
          <p:cNvSpPr txBox="1"/>
          <p:nvPr/>
        </p:nvSpPr>
        <p:spPr>
          <a:xfrm>
            <a:off x="700017" y="1466617"/>
            <a:ext cx="2166900" cy="931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3E2616"/>
                </a:solidFill>
                <a:latin typeface="Arial"/>
                <a:ea typeface="Arial"/>
                <a:cs typeface="Arial"/>
                <a:sym typeface="Arial"/>
              </a:rPr>
              <a:t>15 Floors</a:t>
            </a:r>
            <a:endParaRPr b="0" i="0" sz="14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3E2616"/>
                </a:solidFill>
                <a:latin typeface="Arial"/>
                <a:ea typeface="Arial"/>
                <a:cs typeface="Arial"/>
                <a:sym typeface="Arial"/>
              </a:rPr>
              <a:t>234 units per tower</a:t>
            </a:r>
            <a:endParaRPr b="0" i="0" sz="14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3E2616"/>
                </a:solidFill>
                <a:latin typeface="Arial"/>
                <a:ea typeface="Arial"/>
                <a:cs typeface="Arial"/>
                <a:sym typeface="Arial"/>
              </a:rPr>
              <a:t>Regular Floors: 17 units</a:t>
            </a:r>
            <a:endParaRPr b="0" i="0" sz="1400" u="none" cap="none" strike="noStrike">
              <a:solidFill>
                <a:srgbClr val="3E2616"/>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3E2616"/>
                </a:solidFill>
                <a:latin typeface="Arial"/>
                <a:ea typeface="Arial"/>
                <a:cs typeface="Arial"/>
                <a:sym typeface="Arial"/>
              </a:rPr>
              <a:t>Garden Floors: 16 units</a:t>
            </a:r>
            <a:endParaRPr b="0" i="0" sz="1400" u="none" cap="none" strike="noStrike">
              <a:solidFill>
                <a:srgbClr val="3E2616"/>
              </a:solidFill>
              <a:latin typeface="Arial"/>
              <a:ea typeface="Arial"/>
              <a:cs typeface="Arial"/>
              <a:sym typeface="Arial"/>
            </a:endParaRPr>
          </a:p>
        </p:txBody>
      </p:sp>
      <p:pic>
        <p:nvPicPr>
          <p:cNvPr id="741" name="Google Shape;741;p43"/>
          <p:cNvPicPr preferRelativeResize="0"/>
          <p:nvPr/>
        </p:nvPicPr>
        <p:blipFill rotWithShape="1">
          <a:blip r:embed="rId7">
            <a:alphaModFix/>
          </a:blip>
          <a:srcRect b="0" l="0" r="0" t="0"/>
          <a:stretch/>
        </p:blipFill>
        <p:spPr>
          <a:xfrm>
            <a:off x="2987144" y="2397682"/>
            <a:ext cx="4898134" cy="3206051"/>
          </a:xfrm>
          <a:prstGeom prst="rect">
            <a:avLst/>
          </a:prstGeom>
          <a:noFill/>
          <a:ln>
            <a:noFill/>
          </a:ln>
        </p:spPr>
      </p:pic>
      <p:sp>
        <p:nvSpPr>
          <p:cNvPr id="742" name="Google Shape;742;p43"/>
          <p:cNvSpPr txBox="1"/>
          <p:nvPr/>
        </p:nvSpPr>
        <p:spPr>
          <a:xfrm>
            <a:off x="4602663" y="4528375"/>
            <a:ext cx="1667100" cy="292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700"/>
              <a:buFont typeface="Arial"/>
              <a:buNone/>
            </a:pPr>
            <a:r>
              <a:rPr b="1" i="0" lang="en" sz="700" u="none" cap="none" strike="noStrike">
                <a:solidFill>
                  <a:schemeClr val="dk1"/>
                </a:solidFill>
                <a:latin typeface="Arial"/>
                <a:ea typeface="Arial"/>
                <a:cs typeface="Arial"/>
                <a:sym typeface="Arial"/>
              </a:rPr>
              <a:t>Garden Pods</a:t>
            </a:r>
            <a:endParaRPr b="1" i="0" sz="700" u="none" cap="none" strike="noStrike">
              <a:solidFill>
                <a:schemeClr val="dk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7" name="Shape 747"/>
        <p:cNvGrpSpPr/>
        <p:nvPr/>
      </p:nvGrpSpPr>
      <p:grpSpPr>
        <a:xfrm>
          <a:off x="0" y="0"/>
          <a:ext cx="0" cy="0"/>
          <a:chOff x="0" y="0"/>
          <a:chExt cx="0" cy="0"/>
        </a:xfrm>
      </p:grpSpPr>
      <p:pic>
        <p:nvPicPr>
          <p:cNvPr id="748" name="Google Shape;748;p44" title="shutterstock_658596613 (2).jp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749" name="Google Shape;749;p44" title="For Lira_May 2025 KV - ROPA 2 (1).png"/>
          <p:cNvPicPr preferRelativeResize="0"/>
          <p:nvPr/>
        </p:nvPicPr>
        <p:blipFill rotWithShape="1">
          <a:blip r:embed="rId4">
            <a:alphaModFix/>
          </a:blip>
          <a:srcRect b="0" l="0" r="0" t="0"/>
          <a:stretch/>
        </p:blipFill>
        <p:spPr>
          <a:xfrm>
            <a:off x="0" y="6800"/>
            <a:ext cx="9144003" cy="5143501"/>
          </a:xfrm>
          <a:prstGeom prst="rect">
            <a:avLst/>
          </a:prstGeom>
          <a:noFill/>
          <a:ln>
            <a:noFill/>
          </a:ln>
        </p:spPr>
      </p:pic>
      <p:pic>
        <p:nvPicPr>
          <p:cNvPr id="750" name="Google Shape;750;p44"/>
          <p:cNvPicPr preferRelativeResize="0"/>
          <p:nvPr/>
        </p:nvPicPr>
        <p:blipFill rotWithShape="1">
          <a:blip r:embed="rId5">
            <a:alphaModFix/>
          </a:blip>
          <a:srcRect b="0" l="0" r="0" t="0"/>
          <a:stretch/>
        </p:blipFill>
        <p:spPr>
          <a:xfrm>
            <a:off x="7369333" y="4205743"/>
            <a:ext cx="1667108" cy="937748"/>
          </a:xfrm>
          <a:prstGeom prst="rect">
            <a:avLst/>
          </a:prstGeom>
          <a:noFill/>
          <a:ln>
            <a:noFill/>
          </a:ln>
        </p:spPr>
      </p:pic>
      <p:pic>
        <p:nvPicPr>
          <p:cNvPr id="751" name="Google Shape;751;p44"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pic>
        <p:nvPicPr>
          <p:cNvPr id="752" name="Google Shape;752;p44" title="design.png"/>
          <p:cNvPicPr preferRelativeResize="0"/>
          <p:nvPr/>
        </p:nvPicPr>
        <p:blipFill rotWithShape="1">
          <a:blip r:embed="rId6">
            <a:alphaModFix amt="80000"/>
          </a:blip>
          <a:srcRect b="0" l="0" r="0" t="0"/>
          <a:stretch/>
        </p:blipFill>
        <p:spPr>
          <a:xfrm>
            <a:off x="465625" y="3483025"/>
            <a:ext cx="8212751" cy="722725"/>
          </a:xfrm>
          <a:prstGeom prst="rect">
            <a:avLst/>
          </a:prstGeom>
          <a:noFill/>
          <a:ln>
            <a:noFill/>
          </a:ln>
        </p:spPr>
      </p:pic>
      <p:sp>
        <p:nvSpPr>
          <p:cNvPr id="753" name="Google Shape;753;p44"/>
          <p:cNvSpPr txBox="1"/>
          <p:nvPr/>
        </p:nvSpPr>
        <p:spPr>
          <a:xfrm>
            <a:off x="1164151" y="3640388"/>
            <a:ext cx="6815700" cy="4080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2200"/>
              <a:buFont typeface="Arial"/>
              <a:buNone/>
            </a:pPr>
            <a:r>
              <a:rPr b="1" i="0" lang="en" sz="2200" u="none" cap="none" strike="noStrike">
                <a:solidFill>
                  <a:schemeClr val="dk1"/>
                </a:solidFill>
                <a:latin typeface="Arial Black"/>
                <a:ea typeface="Arial Black"/>
                <a:cs typeface="Arial Black"/>
                <a:sym typeface="Arial Black"/>
              </a:rPr>
              <a:t>Worthwhile Investment Opportunity</a:t>
            </a:r>
            <a:endParaRPr b="1" i="0" sz="2200" u="none" cap="none" strike="noStrike">
              <a:solidFill>
                <a:schemeClr val="dk1"/>
              </a:solidFill>
              <a:latin typeface="Arial Black"/>
              <a:ea typeface="Arial Black"/>
              <a:cs typeface="Arial Black"/>
              <a:sym typeface="Arial Black"/>
            </a:endParaRPr>
          </a:p>
        </p:txBody>
      </p:sp>
      <p:pic>
        <p:nvPicPr>
          <p:cNvPr id="754" name="Google Shape;754;p44" title="Swirl.png"/>
          <p:cNvPicPr preferRelativeResize="0"/>
          <p:nvPr/>
        </p:nvPicPr>
        <p:blipFill rotWithShape="1">
          <a:blip r:embed="rId7">
            <a:alphaModFix/>
          </a:blip>
          <a:srcRect b="0" l="0" r="0" t="0"/>
          <a:stretch/>
        </p:blipFill>
        <p:spPr>
          <a:xfrm rot="-3805019">
            <a:off x="-357017" y="2493895"/>
            <a:ext cx="3044238" cy="414981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8" name="Shape 758"/>
        <p:cNvGrpSpPr/>
        <p:nvPr/>
      </p:nvGrpSpPr>
      <p:grpSpPr>
        <a:xfrm>
          <a:off x="0" y="0"/>
          <a:ext cx="0" cy="0"/>
          <a:chOff x="0" y="0"/>
          <a:chExt cx="0" cy="0"/>
        </a:xfrm>
      </p:grpSpPr>
      <p:pic>
        <p:nvPicPr>
          <p:cNvPr id="759" name="Google Shape;759;p45" title="For Lira_May 2025 KV - ROPA 2 (1).png"/>
          <p:cNvPicPr preferRelativeResize="0"/>
          <p:nvPr/>
        </p:nvPicPr>
        <p:blipFill rotWithShape="1">
          <a:blip r:embed="rId3">
            <a:alphaModFix/>
          </a:blip>
          <a:srcRect b="0" l="0" r="0" t="0"/>
          <a:stretch/>
        </p:blipFill>
        <p:spPr>
          <a:xfrm>
            <a:off x="0" y="6800"/>
            <a:ext cx="9144003" cy="5143501"/>
          </a:xfrm>
          <a:prstGeom prst="rect">
            <a:avLst/>
          </a:prstGeom>
          <a:noFill/>
          <a:ln>
            <a:noFill/>
          </a:ln>
        </p:spPr>
      </p:pic>
      <p:pic>
        <p:nvPicPr>
          <p:cNvPr id="760" name="Google Shape;760;p45" title="DSC04706.png"/>
          <p:cNvPicPr preferRelativeResize="0"/>
          <p:nvPr/>
        </p:nvPicPr>
        <p:blipFill rotWithShape="1">
          <a:blip r:embed="rId4">
            <a:alphaModFix/>
          </a:blip>
          <a:srcRect b="0" l="0" r="0" t="0"/>
          <a:stretch/>
        </p:blipFill>
        <p:spPr>
          <a:xfrm>
            <a:off x="0" y="0"/>
            <a:ext cx="9144003" cy="5143501"/>
          </a:xfrm>
          <a:prstGeom prst="rect">
            <a:avLst/>
          </a:prstGeom>
          <a:noFill/>
          <a:ln>
            <a:noFill/>
          </a:ln>
        </p:spPr>
      </p:pic>
      <p:pic>
        <p:nvPicPr>
          <p:cNvPr id="761" name="Google Shape;761;p45" title="Swirl.png"/>
          <p:cNvPicPr preferRelativeResize="0"/>
          <p:nvPr/>
        </p:nvPicPr>
        <p:blipFill rotWithShape="1">
          <a:blip r:embed="rId5">
            <a:alphaModFix/>
          </a:blip>
          <a:srcRect b="0" l="0" r="0" t="0"/>
          <a:stretch/>
        </p:blipFill>
        <p:spPr>
          <a:xfrm rot="-3805019">
            <a:off x="-509417" y="2341495"/>
            <a:ext cx="3044238" cy="4149815"/>
          </a:xfrm>
          <a:prstGeom prst="rect">
            <a:avLst/>
          </a:prstGeom>
          <a:noFill/>
          <a:ln>
            <a:noFill/>
          </a:ln>
        </p:spPr>
      </p:pic>
      <p:pic>
        <p:nvPicPr>
          <p:cNvPr id="762" name="Google Shape;762;p45"/>
          <p:cNvPicPr preferRelativeResize="0"/>
          <p:nvPr/>
        </p:nvPicPr>
        <p:blipFill rotWithShape="1">
          <a:blip r:embed="rId6">
            <a:alphaModFix/>
          </a:blip>
          <a:srcRect b="0" l="0" r="0" t="0"/>
          <a:stretch/>
        </p:blipFill>
        <p:spPr>
          <a:xfrm>
            <a:off x="7476883" y="4205743"/>
            <a:ext cx="1667108" cy="937748"/>
          </a:xfrm>
          <a:prstGeom prst="rect">
            <a:avLst/>
          </a:prstGeom>
          <a:noFill/>
          <a:ln>
            <a:noFill/>
          </a:ln>
        </p:spPr>
      </p:pic>
      <p:pic>
        <p:nvPicPr>
          <p:cNvPr id="763" name="Google Shape;763;p45" title="BLUR.png"/>
          <p:cNvPicPr preferRelativeResize="0"/>
          <p:nvPr/>
        </p:nvPicPr>
        <p:blipFill rotWithShape="1">
          <a:blip r:embed="rId7">
            <a:alphaModFix/>
          </a:blip>
          <a:srcRect b="0" l="0" r="0" t="0"/>
          <a:stretch/>
        </p:blipFill>
        <p:spPr>
          <a:xfrm>
            <a:off x="-768537" y="331700"/>
            <a:ext cx="5437176" cy="3950250"/>
          </a:xfrm>
          <a:prstGeom prst="rect">
            <a:avLst/>
          </a:prstGeom>
          <a:noFill/>
          <a:ln>
            <a:noFill/>
          </a:ln>
        </p:spPr>
      </p:pic>
      <p:sp>
        <p:nvSpPr>
          <p:cNvPr id="764" name="Google Shape;764;p45"/>
          <p:cNvSpPr txBox="1"/>
          <p:nvPr/>
        </p:nvSpPr>
        <p:spPr>
          <a:xfrm>
            <a:off x="549399" y="1822025"/>
            <a:ext cx="3000000" cy="9696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rial"/>
                <a:ea typeface="Arial"/>
                <a:cs typeface="Arial"/>
                <a:sym typeface="Arial"/>
              </a:rPr>
              <a:t>Ride The High-Tide Of A Worthwhile Investment Opportunity</a:t>
            </a:r>
            <a:endParaRPr b="0" i="0" sz="19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8" name="Shape 768"/>
        <p:cNvGrpSpPr/>
        <p:nvPr/>
      </p:nvGrpSpPr>
      <p:grpSpPr>
        <a:xfrm>
          <a:off x="0" y="0"/>
          <a:ext cx="0" cy="0"/>
          <a:chOff x="0" y="0"/>
          <a:chExt cx="0" cy="0"/>
        </a:xfrm>
      </p:grpSpPr>
      <p:pic>
        <p:nvPicPr>
          <p:cNvPr id="769" name="Google Shape;769;p50"/>
          <p:cNvPicPr preferRelativeResize="0"/>
          <p:nvPr/>
        </p:nvPicPr>
        <p:blipFill rotWithShape="1">
          <a:blip r:embed="rId3">
            <a:alphaModFix/>
          </a:blip>
          <a:srcRect b="0" l="0" r="0" t="0"/>
          <a:stretch/>
        </p:blipFill>
        <p:spPr>
          <a:xfrm>
            <a:off x="0" y="0"/>
            <a:ext cx="9144000" cy="5143500"/>
          </a:xfrm>
          <a:prstGeom prst="rect">
            <a:avLst/>
          </a:prstGeom>
          <a:noFill/>
          <a:ln>
            <a:noFill/>
          </a:ln>
        </p:spPr>
      </p:pic>
      <p:sp>
        <p:nvSpPr>
          <p:cNvPr id="770" name="Google Shape;770;p50"/>
          <p:cNvSpPr txBox="1"/>
          <p:nvPr/>
        </p:nvSpPr>
        <p:spPr>
          <a:xfrm>
            <a:off x="7758773" y="70061"/>
            <a:ext cx="2475000" cy="223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1" lang="en" sz="1000" u="none" cap="none" strike="noStrike">
                <a:solidFill>
                  <a:schemeClr val="dk1"/>
                </a:solidFill>
                <a:latin typeface="Arial"/>
                <a:ea typeface="Arial"/>
                <a:cs typeface="Arial"/>
                <a:sym typeface="Arial"/>
              </a:rPr>
              <a:t>Artist’s Perspective</a:t>
            </a:r>
            <a:endParaRPr b="0" i="1" sz="1000" u="none" cap="none" strike="noStrike">
              <a:solidFill>
                <a:schemeClr val="dk1"/>
              </a:solidFill>
              <a:latin typeface="Arial"/>
              <a:ea typeface="Arial"/>
              <a:cs typeface="Arial"/>
              <a:sym typeface="Arial"/>
            </a:endParaRPr>
          </a:p>
        </p:txBody>
      </p:sp>
      <p:sp>
        <p:nvSpPr>
          <p:cNvPr id="771" name="Google Shape;771;p50"/>
          <p:cNvSpPr txBox="1"/>
          <p:nvPr/>
        </p:nvSpPr>
        <p:spPr>
          <a:xfrm>
            <a:off x="138350" y="4686150"/>
            <a:ext cx="13593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1200"/>
              <a:buFont typeface="Arial"/>
              <a:buNone/>
            </a:pPr>
            <a:r>
              <a:rPr b="1" i="0" lang="en" sz="1200" u="none" cap="none" strike="noStrike">
                <a:solidFill>
                  <a:schemeClr val="lt1"/>
                </a:solidFill>
                <a:latin typeface="Arial"/>
                <a:ea typeface="Arial"/>
                <a:cs typeface="Arial"/>
                <a:sym typeface="Arial"/>
              </a:rPr>
              <a:t>LS NO. 0002210</a:t>
            </a:r>
            <a:endParaRPr b="1" i="0" sz="1200" u="none" cap="none" strike="noStrike">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College Cardoza</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8481331</vt:lpwstr>
  </property>
  <property fmtid="{D5CDD505-2E9C-101B-9397-08002B2CF9AE}" pid="3" name="NXPowerLiteSettings">
    <vt:lpwstr>F7000400038000</vt:lpwstr>
  </property>
  <property fmtid="{D5CDD505-2E9C-101B-9397-08002B2CF9AE}" pid="4" name="NXPowerLiteVersion">
    <vt:lpwstr>S10.3.1</vt:lpwstr>
  </property>
</Properties>
</file>